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68" r:id="rId11"/>
    <p:sldId id="269" r:id="rId12"/>
    <p:sldId id="276" r:id="rId13"/>
    <p:sldId id="277" r:id="rId14"/>
    <p:sldId id="257" r:id="rId15"/>
    <p:sldId id="258" r:id="rId16"/>
    <p:sldId id="259" r:id="rId17"/>
    <p:sldId id="278" r:id="rId18"/>
    <p:sldId id="279" r:id="rId19"/>
    <p:sldId id="280" r:id="rId20"/>
    <p:sldId id="281" r:id="rId21"/>
    <p:sldId id="282" r:id="rId22"/>
    <p:sldId id="275" r:id="rId23"/>
    <p:sldId id="283" r:id="rId24"/>
    <p:sldId id="284" r:id="rId25"/>
    <p:sldId id="271" r:id="rId26"/>
    <p:sldId id="272" r:id="rId27"/>
    <p:sldId id="274" r:id="rId28"/>
    <p:sldId id="285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867" autoAdjust="0"/>
  </p:normalViewPr>
  <p:slideViewPr>
    <p:cSldViewPr snapToGrid="0">
      <p:cViewPr varScale="1">
        <p:scale>
          <a:sx n="61" d="100"/>
          <a:sy n="61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0632F-3A10-4097-AAFD-33B0FDE019B1}" type="doc">
      <dgm:prSet loTypeId="urn:microsoft.com/office/officeart/2005/8/layout/radial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9F0E1AC7-08DE-4F80-94D9-4406D280C2FE}">
      <dgm:prSet phldrT="[Text]"/>
      <dgm:spPr/>
      <dgm:t>
        <a:bodyPr/>
        <a:lstStyle/>
        <a:p>
          <a:r>
            <a:rPr lang="sk-SK" dirty="0" smtClean="0"/>
            <a:t>SOCIÁLNA PRÁCA</a:t>
          </a:r>
          <a:endParaRPr lang="sk-SK" dirty="0"/>
        </a:p>
      </dgm:t>
    </dgm:pt>
    <dgm:pt modelId="{793F952F-6274-45B7-92C7-51AA089123C0}" type="parTrans" cxnId="{66381EED-C37E-4665-870B-DF8A7C59A07C}">
      <dgm:prSet/>
      <dgm:spPr/>
      <dgm:t>
        <a:bodyPr/>
        <a:lstStyle/>
        <a:p>
          <a:endParaRPr lang="sk-SK"/>
        </a:p>
      </dgm:t>
    </dgm:pt>
    <dgm:pt modelId="{9458EDC6-B931-4D62-93DF-DA7F732692EB}" type="sibTrans" cxnId="{66381EED-C37E-4665-870B-DF8A7C59A07C}">
      <dgm:prSet/>
      <dgm:spPr/>
      <dgm:t>
        <a:bodyPr/>
        <a:lstStyle/>
        <a:p>
          <a:endParaRPr lang="sk-SK"/>
        </a:p>
      </dgm:t>
    </dgm:pt>
    <dgm:pt modelId="{E9B649F4-A686-4CB3-A664-703155E44177}">
      <dgm:prSet phldrT="[Text]"/>
      <dgm:spPr/>
      <dgm:t>
        <a:bodyPr/>
        <a:lstStyle/>
        <a:p>
          <a:r>
            <a:rPr lang="sk-SK" dirty="0" smtClean="0"/>
            <a:t>Kresťanská tradícia pomoci a lásky k blížnemu</a:t>
          </a:r>
        </a:p>
        <a:p>
          <a:r>
            <a:rPr lang="sk-SK" dirty="0" smtClean="0"/>
            <a:t>(charita, rády...)</a:t>
          </a:r>
          <a:endParaRPr lang="sk-SK" dirty="0"/>
        </a:p>
      </dgm:t>
    </dgm:pt>
    <dgm:pt modelId="{38059B6B-5D46-4E20-AA10-118BE45E4165}" type="parTrans" cxnId="{860426F8-66E5-45EC-B3A5-0BAF1768E151}">
      <dgm:prSet/>
      <dgm:spPr/>
      <dgm:t>
        <a:bodyPr/>
        <a:lstStyle/>
        <a:p>
          <a:endParaRPr lang="sk-SK"/>
        </a:p>
      </dgm:t>
    </dgm:pt>
    <dgm:pt modelId="{5A525A12-8CFC-4354-8540-13D536FF8E8E}" type="sibTrans" cxnId="{860426F8-66E5-45EC-B3A5-0BAF1768E151}">
      <dgm:prSet/>
      <dgm:spPr/>
      <dgm:t>
        <a:bodyPr/>
        <a:lstStyle/>
        <a:p>
          <a:endParaRPr lang="sk-SK"/>
        </a:p>
      </dgm:t>
    </dgm:pt>
    <dgm:pt modelId="{9393587C-9773-4817-BFED-E69A489283E4}">
      <dgm:prSet phldrT="[Text]"/>
      <dgm:spPr/>
      <dgm:t>
        <a:bodyPr/>
        <a:lstStyle/>
        <a:p>
          <a:r>
            <a:rPr lang="sk-SK" dirty="0" smtClean="0"/>
            <a:t>Humanistická orientácia a filantropia</a:t>
          </a:r>
        </a:p>
        <a:p>
          <a:r>
            <a:rPr lang="sk-SK" dirty="0" smtClean="0"/>
            <a:t>(cechy, dobročinné organizácie...)</a:t>
          </a:r>
          <a:endParaRPr lang="sk-SK" dirty="0"/>
        </a:p>
      </dgm:t>
    </dgm:pt>
    <dgm:pt modelId="{849D2D7E-2412-4C44-9B6B-090B7FA3E854}" type="parTrans" cxnId="{091E9955-19B5-4C18-9E34-1E8E2EF58809}">
      <dgm:prSet/>
      <dgm:spPr/>
      <dgm:t>
        <a:bodyPr/>
        <a:lstStyle/>
        <a:p>
          <a:endParaRPr lang="sk-SK"/>
        </a:p>
      </dgm:t>
    </dgm:pt>
    <dgm:pt modelId="{BD2A82EE-52B6-457B-8F5F-C4FFB7528761}" type="sibTrans" cxnId="{091E9955-19B5-4C18-9E34-1E8E2EF58809}">
      <dgm:prSet/>
      <dgm:spPr/>
      <dgm:t>
        <a:bodyPr/>
        <a:lstStyle/>
        <a:p>
          <a:endParaRPr lang="sk-SK"/>
        </a:p>
      </dgm:t>
    </dgm:pt>
    <dgm:pt modelId="{C33043BD-8318-4DA2-AF8C-7D51E0BA68AD}">
      <dgm:prSet phldrT="[Text]"/>
      <dgm:spPr/>
      <dgm:t>
        <a:bodyPr/>
        <a:lstStyle/>
        <a:p>
          <a:r>
            <a:rPr lang="sk-SK" dirty="0" smtClean="0"/>
            <a:t>Ženské </a:t>
          </a:r>
          <a:r>
            <a:rPr lang="sk-SK" dirty="0" err="1" smtClean="0"/>
            <a:t>ľudskoprávne</a:t>
          </a:r>
          <a:r>
            <a:rPr lang="sk-SK" dirty="0" smtClean="0"/>
            <a:t> hnutia neskôr spojené s robotníckym hnutím</a:t>
          </a:r>
        </a:p>
        <a:p>
          <a:r>
            <a:rPr lang="sk-SK" dirty="0" smtClean="0"/>
            <a:t>(J. </a:t>
          </a:r>
          <a:r>
            <a:rPr lang="sk-SK" dirty="0" err="1" smtClean="0"/>
            <a:t>Addams</a:t>
          </a:r>
          <a:r>
            <a:rPr lang="sk-SK" dirty="0" smtClean="0"/>
            <a:t>, A. </a:t>
          </a:r>
          <a:r>
            <a:rPr lang="sk-SK" dirty="0" err="1" smtClean="0"/>
            <a:t>Sallomon</a:t>
          </a:r>
          <a:r>
            <a:rPr lang="sk-SK" dirty="0" smtClean="0"/>
            <a:t>, E. M. Šoltésová ...)</a:t>
          </a:r>
          <a:endParaRPr lang="sk-SK" dirty="0"/>
        </a:p>
      </dgm:t>
    </dgm:pt>
    <dgm:pt modelId="{16FF04E6-0181-43AD-B985-670593B0F01B}" type="parTrans" cxnId="{206F8EF5-F362-4E90-BBC4-35C40DFBCA1D}">
      <dgm:prSet/>
      <dgm:spPr/>
      <dgm:t>
        <a:bodyPr/>
        <a:lstStyle/>
        <a:p>
          <a:endParaRPr lang="sk-SK"/>
        </a:p>
      </dgm:t>
    </dgm:pt>
    <dgm:pt modelId="{B0008AF3-3A38-4A28-AFDC-4CCDF85A2C44}" type="sibTrans" cxnId="{206F8EF5-F362-4E90-BBC4-35C40DFBCA1D}">
      <dgm:prSet/>
      <dgm:spPr/>
      <dgm:t>
        <a:bodyPr/>
        <a:lstStyle/>
        <a:p>
          <a:endParaRPr lang="sk-SK"/>
        </a:p>
      </dgm:t>
    </dgm:pt>
    <dgm:pt modelId="{E6D61F4E-E836-4B78-AFD1-38037A30E4B6}" type="pres">
      <dgm:prSet presAssocID="{E680632F-3A10-4097-AAFD-33B0FDE019B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9DE0D7A2-1EEA-4888-A157-7427A00B5131}" type="pres">
      <dgm:prSet presAssocID="{9F0E1AC7-08DE-4F80-94D9-4406D280C2FE}" presName="centerShape" presStyleLbl="node0" presStyleIdx="0" presStyleCnt="1" custLinFactNeighborX="-407" custLinFactNeighborY="582"/>
      <dgm:spPr/>
      <dgm:t>
        <a:bodyPr/>
        <a:lstStyle/>
        <a:p>
          <a:endParaRPr lang="sk-SK"/>
        </a:p>
      </dgm:t>
    </dgm:pt>
    <dgm:pt modelId="{FB789B63-12FD-4EFE-8EEA-A482F915FFBF}" type="pres">
      <dgm:prSet presAssocID="{38059B6B-5D46-4E20-AA10-118BE45E4165}" presName="parTrans" presStyleLbl="bgSibTrans2D1" presStyleIdx="0" presStyleCnt="3"/>
      <dgm:spPr/>
      <dgm:t>
        <a:bodyPr/>
        <a:lstStyle/>
        <a:p>
          <a:endParaRPr lang="sk-SK"/>
        </a:p>
      </dgm:t>
    </dgm:pt>
    <dgm:pt modelId="{8A40AFA3-6D70-4716-959F-E97ACF007265}" type="pres">
      <dgm:prSet presAssocID="{E9B649F4-A686-4CB3-A664-703155E441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CE000DE-1201-4731-A6CD-1E8214C593F2}" type="pres">
      <dgm:prSet presAssocID="{849D2D7E-2412-4C44-9B6B-090B7FA3E854}" presName="parTrans" presStyleLbl="bgSibTrans2D1" presStyleIdx="1" presStyleCnt="3"/>
      <dgm:spPr/>
      <dgm:t>
        <a:bodyPr/>
        <a:lstStyle/>
        <a:p>
          <a:endParaRPr lang="sk-SK"/>
        </a:p>
      </dgm:t>
    </dgm:pt>
    <dgm:pt modelId="{D7E0AFD4-C901-4C1E-BF1A-4C021F20F76B}" type="pres">
      <dgm:prSet presAssocID="{9393587C-9773-4817-BFED-E69A489283E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587CCCF-DD0E-4366-A927-E8C436FAB5A4}" type="pres">
      <dgm:prSet presAssocID="{16FF04E6-0181-43AD-B985-670593B0F01B}" presName="parTrans" presStyleLbl="bgSibTrans2D1" presStyleIdx="2" presStyleCnt="3"/>
      <dgm:spPr/>
      <dgm:t>
        <a:bodyPr/>
        <a:lstStyle/>
        <a:p>
          <a:endParaRPr lang="sk-SK"/>
        </a:p>
      </dgm:t>
    </dgm:pt>
    <dgm:pt modelId="{1C4E3D71-43F1-4341-ACCD-A276E8F509B6}" type="pres">
      <dgm:prSet presAssocID="{C33043BD-8318-4DA2-AF8C-7D51E0BA68A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B118339-DC9B-4462-AFFB-A502A037783D}" type="presOf" srcId="{E680632F-3A10-4097-AAFD-33B0FDE019B1}" destId="{E6D61F4E-E836-4B78-AFD1-38037A30E4B6}" srcOrd="0" destOrd="0" presId="urn:microsoft.com/office/officeart/2005/8/layout/radial4"/>
    <dgm:cxn modelId="{9FCC3841-F438-455A-B4B8-03DB18F81FBE}" type="presOf" srcId="{849D2D7E-2412-4C44-9B6B-090B7FA3E854}" destId="{8CE000DE-1201-4731-A6CD-1E8214C593F2}" srcOrd="0" destOrd="0" presId="urn:microsoft.com/office/officeart/2005/8/layout/radial4"/>
    <dgm:cxn modelId="{091E9955-19B5-4C18-9E34-1E8E2EF58809}" srcId="{9F0E1AC7-08DE-4F80-94D9-4406D280C2FE}" destId="{9393587C-9773-4817-BFED-E69A489283E4}" srcOrd="1" destOrd="0" parTransId="{849D2D7E-2412-4C44-9B6B-090B7FA3E854}" sibTransId="{BD2A82EE-52B6-457B-8F5F-C4FFB7528761}"/>
    <dgm:cxn modelId="{66381EED-C37E-4665-870B-DF8A7C59A07C}" srcId="{E680632F-3A10-4097-AAFD-33B0FDE019B1}" destId="{9F0E1AC7-08DE-4F80-94D9-4406D280C2FE}" srcOrd="0" destOrd="0" parTransId="{793F952F-6274-45B7-92C7-51AA089123C0}" sibTransId="{9458EDC6-B931-4D62-93DF-DA7F732692EB}"/>
    <dgm:cxn modelId="{ABB0D61C-D791-48D3-A0FC-5C3ABF2D9806}" type="presOf" srcId="{16FF04E6-0181-43AD-B985-670593B0F01B}" destId="{6587CCCF-DD0E-4366-A927-E8C436FAB5A4}" srcOrd="0" destOrd="0" presId="urn:microsoft.com/office/officeart/2005/8/layout/radial4"/>
    <dgm:cxn modelId="{EAB3108B-CB16-44C3-8B02-CB06CC3A73E5}" type="presOf" srcId="{38059B6B-5D46-4E20-AA10-118BE45E4165}" destId="{FB789B63-12FD-4EFE-8EEA-A482F915FFBF}" srcOrd="0" destOrd="0" presId="urn:microsoft.com/office/officeart/2005/8/layout/radial4"/>
    <dgm:cxn modelId="{206F8EF5-F362-4E90-BBC4-35C40DFBCA1D}" srcId="{9F0E1AC7-08DE-4F80-94D9-4406D280C2FE}" destId="{C33043BD-8318-4DA2-AF8C-7D51E0BA68AD}" srcOrd="2" destOrd="0" parTransId="{16FF04E6-0181-43AD-B985-670593B0F01B}" sibTransId="{B0008AF3-3A38-4A28-AFDC-4CCDF85A2C44}"/>
    <dgm:cxn modelId="{E2116ADB-6044-4426-A760-91D92275575D}" type="presOf" srcId="{E9B649F4-A686-4CB3-A664-703155E44177}" destId="{8A40AFA3-6D70-4716-959F-E97ACF007265}" srcOrd="0" destOrd="0" presId="urn:microsoft.com/office/officeart/2005/8/layout/radial4"/>
    <dgm:cxn modelId="{0B1455C1-8B35-4A37-8DA2-4D3B1E50D7B6}" type="presOf" srcId="{C33043BD-8318-4DA2-AF8C-7D51E0BA68AD}" destId="{1C4E3D71-43F1-4341-ACCD-A276E8F509B6}" srcOrd="0" destOrd="0" presId="urn:microsoft.com/office/officeart/2005/8/layout/radial4"/>
    <dgm:cxn modelId="{EE08BAAB-72DA-4873-B423-B151A70BC500}" type="presOf" srcId="{9F0E1AC7-08DE-4F80-94D9-4406D280C2FE}" destId="{9DE0D7A2-1EEA-4888-A157-7427A00B5131}" srcOrd="0" destOrd="0" presId="urn:microsoft.com/office/officeart/2005/8/layout/radial4"/>
    <dgm:cxn modelId="{860426F8-66E5-45EC-B3A5-0BAF1768E151}" srcId="{9F0E1AC7-08DE-4F80-94D9-4406D280C2FE}" destId="{E9B649F4-A686-4CB3-A664-703155E44177}" srcOrd="0" destOrd="0" parTransId="{38059B6B-5D46-4E20-AA10-118BE45E4165}" sibTransId="{5A525A12-8CFC-4354-8540-13D536FF8E8E}"/>
    <dgm:cxn modelId="{2C12650D-E360-42DA-AB46-94A016BA4CC4}" type="presOf" srcId="{9393587C-9773-4817-BFED-E69A489283E4}" destId="{D7E0AFD4-C901-4C1E-BF1A-4C021F20F76B}" srcOrd="0" destOrd="0" presId="urn:microsoft.com/office/officeart/2005/8/layout/radial4"/>
    <dgm:cxn modelId="{3ECF24F3-3834-46F0-9F8F-EF1F42B42A8E}" type="presParOf" srcId="{E6D61F4E-E836-4B78-AFD1-38037A30E4B6}" destId="{9DE0D7A2-1EEA-4888-A157-7427A00B5131}" srcOrd="0" destOrd="0" presId="urn:microsoft.com/office/officeart/2005/8/layout/radial4"/>
    <dgm:cxn modelId="{B38DE65F-44A5-4FA0-B4C9-7F5D87A4CC06}" type="presParOf" srcId="{E6D61F4E-E836-4B78-AFD1-38037A30E4B6}" destId="{FB789B63-12FD-4EFE-8EEA-A482F915FFBF}" srcOrd="1" destOrd="0" presId="urn:microsoft.com/office/officeart/2005/8/layout/radial4"/>
    <dgm:cxn modelId="{BB795C74-8F4C-411C-9A53-99C8A8C3B89F}" type="presParOf" srcId="{E6D61F4E-E836-4B78-AFD1-38037A30E4B6}" destId="{8A40AFA3-6D70-4716-959F-E97ACF007265}" srcOrd="2" destOrd="0" presId="urn:microsoft.com/office/officeart/2005/8/layout/radial4"/>
    <dgm:cxn modelId="{E670E9FC-CF1B-4DC2-884E-02EC421423D3}" type="presParOf" srcId="{E6D61F4E-E836-4B78-AFD1-38037A30E4B6}" destId="{8CE000DE-1201-4731-A6CD-1E8214C593F2}" srcOrd="3" destOrd="0" presId="urn:microsoft.com/office/officeart/2005/8/layout/radial4"/>
    <dgm:cxn modelId="{47596108-C45C-4AF0-BE31-F3FABDF42146}" type="presParOf" srcId="{E6D61F4E-E836-4B78-AFD1-38037A30E4B6}" destId="{D7E0AFD4-C901-4C1E-BF1A-4C021F20F76B}" srcOrd="4" destOrd="0" presId="urn:microsoft.com/office/officeart/2005/8/layout/radial4"/>
    <dgm:cxn modelId="{32E48F87-61D4-4E44-A996-205C31E6DE84}" type="presParOf" srcId="{E6D61F4E-E836-4B78-AFD1-38037A30E4B6}" destId="{6587CCCF-DD0E-4366-A927-E8C436FAB5A4}" srcOrd="5" destOrd="0" presId="urn:microsoft.com/office/officeart/2005/8/layout/radial4"/>
    <dgm:cxn modelId="{D54BC3F8-F540-49FA-957F-B44A63385E07}" type="presParOf" srcId="{E6D61F4E-E836-4B78-AFD1-38037A30E4B6}" destId="{1C4E3D71-43F1-4341-ACCD-A276E8F509B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D2B2A4-21F6-4F50-A652-AF5C11E0E2AD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1_2" csCatId="accent1" phldr="1"/>
      <dgm:spPr/>
    </dgm:pt>
    <dgm:pt modelId="{31A7E764-FD24-4BEF-91EA-EAD38EC75273}">
      <dgm:prSet phldrT="[Text]"/>
      <dgm:spPr/>
      <dgm:t>
        <a:bodyPr/>
        <a:lstStyle/>
        <a:p>
          <a:pPr algn="ctr"/>
          <a:r>
            <a:rPr lang="sk-SK" b="1" dirty="0" smtClean="0"/>
            <a:t>nastavenie sociálnej práce – v opravárenskej perspektíve a perspektíve hľadačov významov;</a:t>
          </a:r>
        </a:p>
        <a:p>
          <a:pPr algn="ctr"/>
          <a:r>
            <a:rPr lang="sk-SK" b="1" dirty="0" smtClean="0"/>
            <a:t>vzdelávanie v sociálnej práci v rovnakých perspektívach;</a:t>
          </a:r>
        </a:p>
        <a:p>
          <a:pPr algn="ctr"/>
          <a:r>
            <a:rPr lang="sk-SK" b="1" dirty="0" smtClean="0"/>
            <a:t>takto orientované aj intervencie v sociálnej práci v týchto perspektívach;</a:t>
          </a:r>
        </a:p>
        <a:p>
          <a:pPr algn="ctr"/>
          <a:r>
            <a:rPr lang="sk-SK" b="1" dirty="0" smtClean="0"/>
            <a:t>zmena až v rokoch nultých (2000 a vyššie) – Montrealská definícia sociálnej práce a rozvoj komunitných služieb v sociálnej práci</a:t>
          </a:r>
        </a:p>
      </dgm:t>
    </dgm:pt>
    <dgm:pt modelId="{19EE8FE1-56A8-4BFA-BE75-A3CAFAB4288C}" type="parTrans" cxnId="{16A3949F-E615-450E-8A6B-24C2DC4CC362}">
      <dgm:prSet/>
      <dgm:spPr/>
      <dgm:t>
        <a:bodyPr/>
        <a:lstStyle/>
        <a:p>
          <a:endParaRPr lang="cs-CZ"/>
        </a:p>
      </dgm:t>
    </dgm:pt>
    <dgm:pt modelId="{BAF435D2-4CA0-40AB-97E5-89994D2DBECE}" type="sibTrans" cxnId="{16A3949F-E615-450E-8A6B-24C2DC4CC362}">
      <dgm:prSet/>
      <dgm:spPr/>
      <dgm:t>
        <a:bodyPr/>
        <a:lstStyle/>
        <a:p>
          <a:endParaRPr lang="cs-CZ"/>
        </a:p>
      </dgm:t>
    </dgm:pt>
    <dgm:pt modelId="{58BAC6BA-32BA-4DBA-9B31-0476C566DBBA}" type="pres">
      <dgm:prSet presAssocID="{A1D2B2A4-21F6-4F50-A652-AF5C11E0E2AD}" presName="linearFlow" presStyleCnt="0">
        <dgm:presLayoutVars>
          <dgm:dir/>
          <dgm:resizeHandles val="exact"/>
        </dgm:presLayoutVars>
      </dgm:prSet>
      <dgm:spPr/>
    </dgm:pt>
    <dgm:pt modelId="{1D99107E-0CDE-479E-A0E0-E6BABD0C05FB}" type="pres">
      <dgm:prSet presAssocID="{31A7E764-FD24-4BEF-91EA-EAD38EC75273}" presName="comp" presStyleCnt="0"/>
      <dgm:spPr/>
    </dgm:pt>
    <dgm:pt modelId="{367F5F9C-7101-470A-ABCD-069A6E8AEAB3}" type="pres">
      <dgm:prSet presAssocID="{31A7E764-FD24-4BEF-91EA-EAD38EC75273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37FA90-0397-45A6-AD97-64883B271341}" type="pres">
      <dgm:prSet presAssocID="{31A7E764-FD24-4BEF-91EA-EAD38EC75273}" presName="rect1" presStyleLbl="ln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16A3949F-E615-450E-8A6B-24C2DC4CC362}" srcId="{A1D2B2A4-21F6-4F50-A652-AF5C11E0E2AD}" destId="{31A7E764-FD24-4BEF-91EA-EAD38EC75273}" srcOrd="0" destOrd="0" parTransId="{19EE8FE1-56A8-4BFA-BE75-A3CAFAB4288C}" sibTransId="{BAF435D2-4CA0-40AB-97E5-89994D2DBECE}"/>
    <dgm:cxn modelId="{5E75AB62-F59E-4589-A06C-052E79CAD6CD}" type="presOf" srcId="{A1D2B2A4-21F6-4F50-A652-AF5C11E0E2AD}" destId="{58BAC6BA-32BA-4DBA-9B31-0476C566DBBA}" srcOrd="0" destOrd="0" presId="urn:microsoft.com/office/officeart/2008/layout/AlternatingPictureBlocks"/>
    <dgm:cxn modelId="{C42CD4A0-3E72-4977-AB03-6A1D4022E23E}" type="presOf" srcId="{31A7E764-FD24-4BEF-91EA-EAD38EC75273}" destId="{367F5F9C-7101-470A-ABCD-069A6E8AEAB3}" srcOrd="0" destOrd="0" presId="urn:microsoft.com/office/officeart/2008/layout/AlternatingPictureBlocks"/>
    <dgm:cxn modelId="{0EF478E1-BE67-4B78-8842-2AD8BC5E3577}" type="presParOf" srcId="{58BAC6BA-32BA-4DBA-9B31-0476C566DBBA}" destId="{1D99107E-0CDE-479E-A0E0-E6BABD0C05FB}" srcOrd="0" destOrd="0" presId="urn:microsoft.com/office/officeart/2008/layout/AlternatingPictureBlocks"/>
    <dgm:cxn modelId="{CB4D39AF-4F09-471B-AD27-4963C4292FC7}" type="presParOf" srcId="{1D99107E-0CDE-479E-A0E0-E6BABD0C05FB}" destId="{367F5F9C-7101-470A-ABCD-069A6E8AEAB3}" srcOrd="0" destOrd="0" presId="urn:microsoft.com/office/officeart/2008/layout/AlternatingPictureBlocks"/>
    <dgm:cxn modelId="{EBBA8020-E44F-469D-A528-D1053847A4FF}" type="presParOf" srcId="{1D99107E-0CDE-479E-A0E0-E6BABD0C05FB}" destId="{3637FA90-0397-45A6-AD97-64883B27134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03AAF13-1DF8-4F59-803F-7E796AFE21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88D1D50-B4E2-4D38-9B61-0C624FA8DFD7}">
      <dgm:prSet phldrT="[Text]"/>
      <dgm:spPr/>
      <dgm:t>
        <a:bodyPr/>
        <a:lstStyle/>
        <a:p>
          <a:r>
            <a:rPr lang="sk-SK" dirty="0" smtClean="0"/>
            <a:t>Úrad práce sociálnych vecí a rodiny</a:t>
          </a:r>
          <a:endParaRPr lang="cs-CZ" dirty="0"/>
        </a:p>
      </dgm:t>
    </dgm:pt>
    <dgm:pt modelId="{76EFB90B-5D8F-4062-B027-5FDA4738533D}" type="parTrans" cxnId="{0F938ED8-7667-4D8D-8545-6E3392AD08F6}">
      <dgm:prSet/>
      <dgm:spPr/>
      <dgm:t>
        <a:bodyPr/>
        <a:lstStyle/>
        <a:p>
          <a:endParaRPr lang="cs-CZ"/>
        </a:p>
      </dgm:t>
    </dgm:pt>
    <dgm:pt modelId="{5BA91351-00A0-4333-BD7A-0434BEB17F1F}" type="sibTrans" cxnId="{0F938ED8-7667-4D8D-8545-6E3392AD08F6}">
      <dgm:prSet/>
      <dgm:spPr/>
      <dgm:t>
        <a:bodyPr/>
        <a:lstStyle/>
        <a:p>
          <a:endParaRPr lang="cs-CZ"/>
        </a:p>
      </dgm:t>
    </dgm:pt>
    <dgm:pt modelId="{5FE4AC7F-9D8D-48ED-99C7-1A9545D9B49B}">
      <dgm:prSet phldrT="[Text]"/>
      <dgm:spPr/>
      <dgm:t>
        <a:bodyPr/>
        <a:lstStyle/>
        <a:p>
          <a:r>
            <a:rPr lang="sk-SK" dirty="0" smtClean="0"/>
            <a:t>Odd. posudkových činností</a:t>
          </a:r>
          <a:endParaRPr lang="cs-CZ" dirty="0"/>
        </a:p>
      </dgm:t>
    </dgm:pt>
    <dgm:pt modelId="{3952BCC0-785E-4101-93B6-54FAD9B81409}" type="parTrans" cxnId="{F62071CB-F01B-490F-82E6-9D563A868F05}">
      <dgm:prSet/>
      <dgm:spPr/>
      <dgm:t>
        <a:bodyPr/>
        <a:lstStyle/>
        <a:p>
          <a:endParaRPr lang="cs-CZ"/>
        </a:p>
      </dgm:t>
    </dgm:pt>
    <dgm:pt modelId="{F281DBD2-ECEF-4E97-9FC2-ECFD169B360A}" type="sibTrans" cxnId="{F62071CB-F01B-490F-82E6-9D563A868F05}">
      <dgm:prSet/>
      <dgm:spPr/>
      <dgm:t>
        <a:bodyPr/>
        <a:lstStyle/>
        <a:p>
          <a:endParaRPr lang="cs-CZ"/>
        </a:p>
      </dgm:t>
    </dgm:pt>
    <dgm:pt modelId="{A20433AE-ECE7-4180-B585-28F269A57A21}">
      <dgm:prSet phldrT="[Text]"/>
      <dgm:spPr/>
      <dgm:t>
        <a:bodyPr/>
        <a:lstStyle/>
        <a:p>
          <a:r>
            <a:rPr lang="sk-SK" dirty="0" smtClean="0"/>
            <a:t>Odd. peňažných príspevkov na kompenzáciu ŤZP</a:t>
          </a:r>
          <a:endParaRPr lang="cs-CZ" dirty="0"/>
        </a:p>
      </dgm:t>
    </dgm:pt>
    <dgm:pt modelId="{2B43CF36-F3B5-418C-A411-BE9C70EEAB59}" type="parTrans" cxnId="{B4DA4DC0-19CB-4058-91BC-F46CB77BD5E9}">
      <dgm:prSet/>
      <dgm:spPr/>
      <dgm:t>
        <a:bodyPr/>
        <a:lstStyle/>
        <a:p>
          <a:endParaRPr lang="cs-CZ"/>
        </a:p>
      </dgm:t>
    </dgm:pt>
    <dgm:pt modelId="{AD6B7266-562F-489D-BE30-2996E591CD1A}" type="sibTrans" cxnId="{B4DA4DC0-19CB-4058-91BC-F46CB77BD5E9}">
      <dgm:prSet/>
      <dgm:spPr/>
      <dgm:t>
        <a:bodyPr/>
        <a:lstStyle/>
        <a:p>
          <a:endParaRPr lang="cs-CZ"/>
        </a:p>
      </dgm:t>
    </dgm:pt>
    <dgm:pt modelId="{D39F94DB-F896-497B-884C-0BD3E1EC09A1}">
      <dgm:prSet phldrT="[Text]"/>
      <dgm:spPr/>
      <dgm:t>
        <a:bodyPr/>
        <a:lstStyle/>
        <a:p>
          <a:r>
            <a:rPr lang="sk-SK" dirty="0" smtClean="0"/>
            <a:t>Odbor služieb zamestnanosti</a:t>
          </a:r>
          <a:endParaRPr lang="cs-CZ" dirty="0"/>
        </a:p>
      </dgm:t>
    </dgm:pt>
    <dgm:pt modelId="{D1EFB27E-E502-4A19-B432-95F12B3445B0}" type="parTrans" cxnId="{38FC89ED-6711-4F17-AA80-620B9A2A4053}">
      <dgm:prSet/>
      <dgm:spPr/>
      <dgm:t>
        <a:bodyPr/>
        <a:lstStyle/>
        <a:p>
          <a:endParaRPr lang="cs-CZ"/>
        </a:p>
      </dgm:t>
    </dgm:pt>
    <dgm:pt modelId="{28625A5C-825C-4481-9900-A764FC6529ED}" type="sibTrans" cxnId="{38FC89ED-6711-4F17-AA80-620B9A2A4053}">
      <dgm:prSet/>
      <dgm:spPr/>
      <dgm:t>
        <a:bodyPr/>
        <a:lstStyle/>
        <a:p>
          <a:endParaRPr lang="cs-CZ"/>
        </a:p>
      </dgm:t>
    </dgm:pt>
    <dgm:pt modelId="{F195688D-553A-4122-8CF9-29F407FC33CD}">
      <dgm:prSet phldrT="[Text]"/>
      <dgm:spPr/>
      <dgm:t>
        <a:bodyPr/>
        <a:lstStyle/>
        <a:p>
          <a:r>
            <a:rPr lang="sk-SK" dirty="0" smtClean="0"/>
            <a:t>Odd. </a:t>
          </a:r>
          <a:r>
            <a:rPr lang="sk-SK" dirty="0" err="1" smtClean="0"/>
            <a:t>informačno</a:t>
          </a:r>
          <a:r>
            <a:rPr lang="sk-SK" dirty="0" smtClean="0"/>
            <a:t> – poradenských a sprostredkovateľských služieb</a:t>
          </a:r>
          <a:endParaRPr lang="cs-CZ" dirty="0"/>
        </a:p>
      </dgm:t>
    </dgm:pt>
    <dgm:pt modelId="{BCF47892-922E-4CF6-AA87-4F0E9B29743C}" type="parTrans" cxnId="{9E2AF94C-1F6B-458F-B378-0A8A8F9D3D7B}">
      <dgm:prSet/>
      <dgm:spPr/>
      <dgm:t>
        <a:bodyPr/>
        <a:lstStyle/>
        <a:p>
          <a:endParaRPr lang="cs-CZ"/>
        </a:p>
      </dgm:t>
    </dgm:pt>
    <dgm:pt modelId="{3359B352-A4D9-4FFF-AB11-746BEF2A9352}" type="sibTrans" cxnId="{9E2AF94C-1F6B-458F-B378-0A8A8F9D3D7B}">
      <dgm:prSet/>
      <dgm:spPr/>
      <dgm:t>
        <a:bodyPr/>
        <a:lstStyle/>
        <a:p>
          <a:endParaRPr lang="cs-CZ"/>
        </a:p>
      </dgm:t>
    </dgm:pt>
    <dgm:pt modelId="{B59BD633-0C09-493D-9EAD-F909EE4880CD}">
      <dgm:prSet/>
      <dgm:spPr/>
      <dgm:t>
        <a:bodyPr/>
        <a:lstStyle/>
        <a:p>
          <a:r>
            <a:rPr lang="sk-SK" dirty="0" smtClean="0"/>
            <a:t>referát EURES</a:t>
          </a:r>
          <a:endParaRPr lang="cs-CZ" dirty="0"/>
        </a:p>
      </dgm:t>
    </dgm:pt>
    <dgm:pt modelId="{8C2A6861-0D39-4A5E-ADB8-90993228E32B}" type="parTrans" cxnId="{A88A452B-B4F1-464D-92A6-176792B076C3}">
      <dgm:prSet/>
      <dgm:spPr/>
      <dgm:t>
        <a:bodyPr/>
        <a:lstStyle/>
        <a:p>
          <a:endParaRPr lang="cs-CZ"/>
        </a:p>
      </dgm:t>
    </dgm:pt>
    <dgm:pt modelId="{F814C482-E2AB-41A9-85B2-32CA6CAC16F4}" type="sibTrans" cxnId="{A88A452B-B4F1-464D-92A6-176792B076C3}">
      <dgm:prSet/>
      <dgm:spPr/>
      <dgm:t>
        <a:bodyPr/>
        <a:lstStyle/>
        <a:p>
          <a:endParaRPr lang="cs-CZ"/>
        </a:p>
      </dgm:t>
    </dgm:pt>
    <dgm:pt modelId="{CBB60E41-4059-497F-88DB-2CFC92325EC0}">
      <dgm:prSet/>
      <dgm:spPr/>
      <dgm:t>
        <a:bodyPr/>
        <a:lstStyle/>
        <a:p>
          <a:r>
            <a:rPr lang="sk-SK" dirty="0" smtClean="0"/>
            <a:t>Odd. štátnych sociálnych dávok</a:t>
          </a:r>
          <a:endParaRPr lang="cs-CZ" dirty="0"/>
        </a:p>
      </dgm:t>
    </dgm:pt>
    <dgm:pt modelId="{884A7F3C-5245-4CBF-926E-E3A22CBA3A5F}" type="parTrans" cxnId="{1890AF64-39EE-4356-B5CB-64C18904BC27}">
      <dgm:prSet/>
      <dgm:spPr/>
      <dgm:t>
        <a:bodyPr/>
        <a:lstStyle/>
        <a:p>
          <a:endParaRPr lang="cs-CZ"/>
        </a:p>
      </dgm:t>
    </dgm:pt>
    <dgm:pt modelId="{067DCF77-16C6-479A-AA72-35BA9E74A548}" type="sibTrans" cxnId="{1890AF64-39EE-4356-B5CB-64C18904BC27}">
      <dgm:prSet/>
      <dgm:spPr/>
      <dgm:t>
        <a:bodyPr/>
        <a:lstStyle/>
        <a:p>
          <a:endParaRPr lang="cs-CZ"/>
        </a:p>
      </dgm:t>
    </dgm:pt>
    <dgm:pt modelId="{9D746BF4-63DF-4F4B-994E-9E3D6265BB60}">
      <dgm:prSet/>
      <dgm:spPr/>
      <dgm:t>
        <a:bodyPr/>
        <a:lstStyle/>
        <a:p>
          <a:r>
            <a:rPr lang="sk-SK" dirty="0" smtClean="0"/>
            <a:t>Odd. hmotnej núdze</a:t>
          </a:r>
          <a:endParaRPr lang="cs-CZ" dirty="0"/>
        </a:p>
      </dgm:t>
    </dgm:pt>
    <dgm:pt modelId="{CCCB64AE-1C9E-429B-8E54-13EABEE67A47}" type="parTrans" cxnId="{98FFEC4A-4B2E-40EF-9B57-F8FABAC3531E}">
      <dgm:prSet/>
      <dgm:spPr/>
      <dgm:t>
        <a:bodyPr/>
        <a:lstStyle/>
        <a:p>
          <a:endParaRPr lang="cs-CZ"/>
        </a:p>
      </dgm:t>
    </dgm:pt>
    <dgm:pt modelId="{59AF9A7D-CB22-4A05-8149-79FC28B3FCA3}" type="sibTrans" cxnId="{98FFEC4A-4B2E-40EF-9B57-F8FABAC3531E}">
      <dgm:prSet/>
      <dgm:spPr/>
      <dgm:t>
        <a:bodyPr/>
        <a:lstStyle/>
        <a:p>
          <a:endParaRPr lang="cs-CZ"/>
        </a:p>
      </dgm:t>
    </dgm:pt>
    <dgm:pt modelId="{F0F97634-9E7C-48E3-A8ED-A956DA01F447}">
      <dgm:prSet/>
      <dgm:spPr/>
      <dgm:t>
        <a:bodyPr/>
        <a:lstStyle/>
        <a:p>
          <a:r>
            <a:rPr lang="sk-SK" dirty="0" smtClean="0"/>
            <a:t>Odd. SPO a SJK</a:t>
          </a:r>
          <a:endParaRPr lang="cs-CZ" dirty="0"/>
        </a:p>
      </dgm:t>
    </dgm:pt>
    <dgm:pt modelId="{777D0CB3-5680-4E49-9B8A-9D87BBED7FEA}" type="parTrans" cxnId="{0FE18D78-C3D3-46C8-A2A7-91602C2F776B}">
      <dgm:prSet/>
      <dgm:spPr/>
      <dgm:t>
        <a:bodyPr/>
        <a:lstStyle/>
        <a:p>
          <a:endParaRPr lang="cs-CZ"/>
        </a:p>
      </dgm:t>
    </dgm:pt>
    <dgm:pt modelId="{9CC9C419-379F-4744-ABE2-1CA7DF1341CF}" type="sibTrans" cxnId="{0FE18D78-C3D3-46C8-A2A7-91602C2F776B}">
      <dgm:prSet/>
      <dgm:spPr/>
      <dgm:t>
        <a:bodyPr/>
        <a:lstStyle/>
        <a:p>
          <a:endParaRPr lang="cs-CZ"/>
        </a:p>
      </dgm:t>
    </dgm:pt>
    <dgm:pt modelId="{E0D2C935-7851-4415-B1C0-1F449D5CE041}">
      <dgm:prSet/>
      <dgm:spPr/>
      <dgm:t>
        <a:bodyPr/>
        <a:lstStyle/>
        <a:p>
          <a:r>
            <a:rPr lang="sk-SK" dirty="0" smtClean="0"/>
            <a:t>Referát poradensko-psychologických služieb</a:t>
          </a:r>
          <a:endParaRPr lang="cs-CZ" dirty="0"/>
        </a:p>
      </dgm:t>
    </dgm:pt>
    <dgm:pt modelId="{65EA59C6-9E54-4C5D-A65E-E4159C038C7E}" type="parTrans" cxnId="{2E060F70-A4D0-4504-A313-765C81DE37ED}">
      <dgm:prSet/>
      <dgm:spPr/>
      <dgm:t>
        <a:bodyPr/>
        <a:lstStyle/>
        <a:p>
          <a:endParaRPr lang="cs-CZ"/>
        </a:p>
      </dgm:t>
    </dgm:pt>
    <dgm:pt modelId="{E7BB6FA4-3C79-4CEA-AF26-92AAE31CFBF2}" type="sibTrans" cxnId="{2E060F70-A4D0-4504-A313-765C81DE37ED}">
      <dgm:prSet/>
      <dgm:spPr/>
      <dgm:t>
        <a:bodyPr/>
        <a:lstStyle/>
        <a:p>
          <a:endParaRPr lang="cs-CZ"/>
        </a:p>
      </dgm:t>
    </dgm:pt>
    <dgm:pt modelId="{0EAE9A9A-5A98-4452-96C1-F68B876E397C}" type="pres">
      <dgm:prSet presAssocID="{603AAF13-1DF8-4F59-803F-7E796AFE21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F7DF724-56FB-4692-A9F8-9D92B0463FC3}" type="pres">
      <dgm:prSet presAssocID="{188D1D50-B4E2-4D38-9B61-0C624FA8DFD7}" presName="hierRoot1" presStyleCnt="0"/>
      <dgm:spPr/>
    </dgm:pt>
    <dgm:pt modelId="{7D1BE633-959A-4127-8928-838420AE21A2}" type="pres">
      <dgm:prSet presAssocID="{188D1D50-B4E2-4D38-9B61-0C624FA8DFD7}" presName="composite" presStyleCnt="0"/>
      <dgm:spPr/>
    </dgm:pt>
    <dgm:pt modelId="{66B66E42-A8EB-45D0-AEDF-34A15193556A}" type="pres">
      <dgm:prSet presAssocID="{188D1D50-B4E2-4D38-9B61-0C624FA8DFD7}" presName="background" presStyleLbl="node0" presStyleIdx="0" presStyleCnt="1"/>
      <dgm:spPr/>
    </dgm:pt>
    <dgm:pt modelId="{5448A1EE-B120-4DF5-9D5D-579A0BA73E4B}" type="pres">
      <dgm:prSet presAssocID="{188D1D50-B4E2-4D38-9B61-0C624FA8DFD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FED34FC-9912-4AB1-9BBB-ADC7F545E464}" type="pres">
      <dgm:prSet presAssocID="{188D1D50-B4E2-4D38-9B61-0C624FA8DFD7}" presName="hierChild2" presStyleCnt="0"/>
      <dgm:spPr/>
    </dgm:pt>
    <dgm:pt modelId="{EFA17EB7-0EED-4C94-890E-DE72937880F3}" type="pres">
      <dgm:prSet presAssocID="{3952BCC0-785E-4101-93B6-54FAD9B81409}" presName="Name10" presStyleLbl="parChTrans1D2" presStyleIdx="0" presStyleCnt="2"/>
      <dgm:spPr/>
      <dgm:t>
        <a:bodyPr/>
        <a:lstStyle/>
        <a:p>
          <a:endParaRPr lang="cs-CZ"/>
        </a:p>
      </dgm:t>
    </dgm:pt>
    <dgm:pt modelId="{397B4BA0-3320-4805-818B-81775C83904B}" type="pres">
      <dgm:prSet presAssocID="{5FE4AC7F-9D8D-48ED-99C7-1A9545D9B49B}" presName="hierRoot2" presStyleCnt="0"/>
      <dgm:spPr/>
    </dgm:pt>
    <dgm:pt modelId="{836B794B-08A2-4DB0-A661-9249101B7684}" type="pres">
      <dgm:prSet presAssocID="{5FE4AC7F-9D8D-48ED-99C7-1A9545D9B49B}" presName="composite2" presStyleCnt="0"/>
      <dgm:spPr/>
    </dgm:pt>
    <dgm:pt modelId="{8FF63088-D20C-4B4C-9FDA-5549E060B3BB}" type="pres">
      <dgm:prSet presAssocID="{5FE4AC7F-9D8D-48ED-99C7-1A9545D9B49B}" presName="background2" presStyleLbl="node2" presStyleIdx="0" presStyleCnt="2"/>
      <dgm:spPr/>
    </dgm:pt>
    <dgm:pt modelId="{7A23ED68-71EA-4D8D-9E63-9B04A215FD7C}" type="pres">
      <dgm:prSet presAssocID="{5FE4AC7F-9D8D-48ED-99C7-1A9545D9B49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1026275-A1FA-40F7-869F-9BAAF6992BFA}" type="pres">
      <dgm:prSet presAssocID="{5FE4AC7F-9D8D-48ED-99C7-1A9545D9B49B}" presName="hierChild3" presStyleCnt="0"/>
      <dgm:spPr/>
    </dgm:pt>
    <dgm:pt modelId="{3FC1874D-3997-40E8-B88C-942E519B2D56}" type="pres">
      <dgm:prSet presAssocID="{2B43CF36-F3B5-418C-A411-BE9C70EEAB59}" presName="Name17" presStyleLbl="parChTrans1D3" presStyleIdx="0" presStyleCnt="2"/>
      <dgm:spPr/>
      <dgm:t>
        <a:bodyPr/>
        <a:lstStyle/>
        <a:p>
          <a:endParaRPr lang="cs-CZ"/>
        </a:p>
      </dgm:t>
    </dgm:pt>
    <dgm:pt modelId="{10F7F61B-FF84-4C48-8540-A7DA3C08140C}" type="pres">
      <dgm:prSet presAssocID="{A20433AE-ECE7-4180-B585-28F269A57A21}" presName="hierRoot3" presStyleCnt="0"/>
      <dgm:spPr/>
    </dgm:pt>
    <dgm:pt modelId="{D53956D1-0A7B-4CBF-AE94-44BE4747882A}" type="pres">
      <dgm:prSet presAssocID="{A20433AE-ECE7-4180-B585-28F269A57A21}" presName="composite3" presStyleCnt="0"/>
      <dgm:spPr/>
    </dgm:pt>
    <dgm:pt modelId="{A6184954-0D18-43F5-9E5B-A11555D616DB}" type="pres">
      <dgm:prSet presAssocID="{A20433AE-ECE7-4180-B585-28F269A57A21}" presName="background3" presStyleLbl="node3" presStyleIdx="0" presStyleCnt="2"/>
      <dgm:spPr/>
    </dgm:pt>
    <dgm:pt modelId="{AAFF2134-C574-46F0-A4B1-3B4FF8C302F0}" type="pres">
      <dgm:prSet presAssocID="{A20433AE-ECE7-4180-B585-28F269A57A21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6E58A75-8AAA-4AD0-AAB2-21DDD5A3F09E}" type="pres">
      <dgm:prSet presAssocID="{A20433AE-ECE7-4180-B585-28F269A57A21}" presName="hierChild4" presStyleCnt="0"/>
      <dgm:spPr/>
    </dgm:pt>
    <dgm:pt modelId="{5E363A8A-BCCD-4BF8-A4FF-72CBD3CEBB09}" type="pres">
      <dgm:prSet presAssocID="{884A7F3C-5245-4CBF-926E-E3A22CBA3A5F}" presName="Name23" presStyleLbl="parChTrans1D4" presStyleIdx="0" presStyleCnt="5"/>
      <dgm:spPr/>
      <dgm:t>
        <a:bodyPr/>
        <a:lstStyle/>
        <a:p>
          <a:endParaRPr lang="cs-CZ"/>
        </a:p>
      </dgm:t>
    </dgm:pt>
    <dgm:pt modelId="{3EF5C642-A4E3-4E87-B06E-E31ACAD382BA}" type="pres">
      <dgm:prSet presAssocID="{CBB60E41-4059-497F-88DB-2CFC92325EC0}" presName="hierRoot4" presStyleCnt="0"/>
      <dgm:spPr/>
    </dgm:pt>
    <dgm:pt modelId="{6EE16249-4E43-4213-A6E3-2EAC3F70A2D1}" type="pres">
      <dgm:prSet presAssocID="{CBB60E41-4059-497F-88DB-2CFC92325EC0}" presName="composite4" presStyleCnt="0"/>
      <dgm:spPr/>
    </dgm:pt>
    <dgm:pt modelId="{FD3B284B-E7B6-4AE6-A509-2CD87C45EF21}" type="pres">
      <dgm:prSet presAssocID="{CBB60E41-4059-497F-88DB-2CFC92325EC0}" presName="background4" presStyleLbl="node4" presStyleIdx="0" presStyleCnt="5"/>
      <dgm:spPr/>
    </dgm:pt>
    <dgm:pt modelId="{DF7C0A4B-1BC6-41E6-A532-3B9DB585F408}" type="pres">
      <dgm:prSet presAssocID="{CBB60E41-4059-497F-88DB-2CFC92325EC0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37F7045-CA64-4A6A-8AC2-5EE0AA02B136}" type="pres">
      <dgm:prSet presAssocID="{CBB60E41-4059-497F-88DB-2CFC92325EC0}" presName="hierChild5" presStyleCnt="0"/>
      <dgm:spPr/>
    </dgm:pt>
    <dgm:pt modelId="{4EF3D7EB-8462-477A-8FAF-26CB5BABC619}" type="pres">
      <dgm:prSet presAssocID="{CCCB64AE-1C9E-429B-8E54-13EABEE67A47}" presName="Name23" presStyleLbl="parChTrans1D4" presStyleIdx="1" presStyleCnt="5"/>
      <dgm:spPr/>
      <dgm:t>
        <a:bodyPr/>
        <a:lstStyle/>
        <a:p>
          <a:endParaRPr lang="cs-CZ"/>
        </a:p>
      </dgm:t>
    </dgm:pt>
    <dgm:pt modelId="{B9B5FC1E-85A2-4CBA-855B-CEE4317366DA}" type="pres">
      <dgm:prSet presAssocID="{9D746BF4-63DF-4F4B-994E-9E3D6265BB60}" presName="hierRoot4" presStyleCnt="0"/>
      <dgm:spPr/>
    </dgm:pt>
    <dgm:pt modelId="{D7DE8952-BE75-4527-B876-D8FB71BFF93E}" type="pres">
      <dgm:prSet presAssocID="{9D746BF4-63DF-4F4B-994E-9E3D6265BB60}" presName="composite4" presStyleCnt="0"/>
      <dgm:spPr/>
    </dgm:pt>
    <dgm:pt modelId="{A8B1949A-45BD-4062-9EBD-4E9D8CBEDA3F}" type="pres">
      <dgm:prSet presAssocID="{9D746BF4-63DF-4F4B-994E-9E3D6265BB60}" presName="background4" presStyleLbl="node4" presStyleIdx="1" presStyleCnt="5"/>
      <dgm:spPr/>
    </dgm:pt>
    <dgm:pt modelId="{CF836927-F15D-4F73-B430-E5892B92637B}" type="pres">
      <dgm:prSet presAssocID="{9D746BF4-63DF-4F4B-994E-9E3D6265BB60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21CBFB-F1ED-4753-8831-40A9E64C2F1F}" type="pres">
      <dgm:prSet presAssocID="{9D746BF4-63DF-4F4B-994E-9E3D6265BB60}" presName="hierChild5" presStyleCnt="0"/>
      <dgm:spPr/>
    </dgm:pt>
    <dgm:pt modelId="{7216E515-D432-4F91-8F7F-61545D5377B4}" type="pres">
      <dgm:prSet presAssocID="{777D0CB3-5680-4E49-9B8A-9D87BBED7FEA}" presName="Name23" presStyleLbl="parChTrans1D4" presStyleIdx="2" presStyleCnt="5"/>
      <dgm:spPr/>
      <dgm:t>
        <a:bodyPr/>
        <a:lstStyle/>
        <a:p>
          <a:endParaRPr lang="cs-CZ"/>
        </a:p>
      </dgm:t>
    </dgm:pt>
    <dgm:pt modelId="{738A0414-9393-4359-8772-205A79D8B6BD}" type="pres">
      <dgm:prSet presAssocID="{F0F97634-9E7C-48E3-A8ED-A956DA01F447}" presName="hierRoot4" presStyleCnt="0"/>
      <dgm:spPr/>
    </dgm:pt>
    <dgm:pt modelId="{486708D0-8435-4185-AA35-352F64281E85}" type="pres">
      <dgm:prSet presAssocID="{F0F97634-9E7C-48E3-A8ED-A956DA01F447}" presName="composite4" presStyleCnt="0"/>
      <dgm:spPr/>
    </dgm:pt>
    <dgm:pt modelId="{486C4471-7E1F-4D2E-BCCD-B5C358750A8F}" type="pres">
      <dgm:prSet presAssocID="{F0F97634-9E7C-48E3-A8ED-A956DA01F447}" presName="background4" presStyleLbl="node4" presStyleIdx="2" presStyleCnt="5"/>
      <dgm:spPr/>
    </dgm:pt>
    <dgm:pt modelId="{A9AEB6CF-E64B-45F0-8AA6-C5A147FEC7B1}" type="pres">
      <dgm:prSet presAssocID="{F0F97634-9E7C-48E3-A8ED-A956DA01F447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FA0707D-D134-4E03-80E6-39B260BD89D2}" type="pres">
      <dgm:prSet presAssocID="{F0F97634-9E7C-48E3-A8ED-A956DA01F447}" presName="hierChild5" presStyleCnt="0"/>
      <dgm:spPr/>
    </dgm:pt>
    <dgm:pt modelId="{C7C9A7CC-470A-440A-B642-4971577B1B12}" type="pres">
      <dgm:prSet presAssocID="{65EA59C6-9E54-4C5D-A65E-E4159C038C7E}" presName="Name23" presStyleLbl="parChTrans1D4" presStyleIdx="3" presStyleCnt="5"/>
      <dgm:spPr/>
      <dgm:t>
        <a:bodyPr/>
        <a:lstStyle/>
        <a:p>
          <a:endParaRPr lang="cs-CZ"/>
        </a:p>
      </dgm:t>
    </dgm:pt>
    <dgm:pt modelId="{F4CCF163-7601-403E-979A-47898371F533}" type="pres">
      <dgm:prSet presAssocID="{E0D2C935-7851-4415-B1C0-1F449D5CE041}" presName="hierRoot4" presStyleCnt="0"/>
      <dgm:spPr/>
    </dgm:pt>
    <dgm:pt modelId="{C5C6652A-561B-4956-B34B-62AAA322602F}" type="pres">
      <dgm:prSet presAssocID="{E0D2C935-7851-4415-B1C0-1F449D5CE041}" presName="composite4" presStyleCnt="0"/>
      <dgm:spPr/>
    </dgm:pt>
    <dgm:pt modelId="{FB740231-4DA7-4E66-AE39-38BD3BB32AD7}" type="pres">
      <dgm:prSet presAssocID="{E0D2C935-7851-4415-B1C0-1F449D5CE041}" presName="background4" presStyleLbl="node4" presStyleIdx="3" presStyleCnt="5"/>
      <dgm:spPr/>
    </dgm:pt>
    <dgm:pt modelId="{AC0DF483-54B7-4C8D-A632-3AEB6CBF22A8}" type="pres">
      <dgm:prSet presAssocID="{E0D2C935-7851-4415-B1C0-1F449D5CE041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66D4BD-99C5-40E4-B187-84BED4D6EF14}" type="pres">
      <dgm:prSet presAssocID="{E0D2C935-7851-4415-B1C0-1F449D5CE041}" presName="hierChild5" presStyleCnt="0"/>
      <dgm:spPr/>
    </dgm:pt>
    <dgm:pt modelId="{C24AB4A5-9006-4306-AD16-E59C0E238F3F}" type="pres">
      <dgm:prSet presAssocID="{D1EFB27E-E502-4A19-B432-95F12B3445B0}" presName="Name10" presStyleLbl="parChTrans1D2" presStyleIdx="1" presStyleCnt="2"/>
      <dgm:spPr/>
      <dgm:t>
        <a:bodyPr/>
        <a:lstStyle/>
        <a:p>
          <a:endParaRPr lang="cs-CZ"/>
        </a:p>
      </dgm:t>
    </dgm:pt>
    <dgm:pt modelId="{C199FF95-7921-4D4C-95E7-23F0F26B6269}" type="pres">
      <dgm:prSet presAssocID="{D39F94DB-F896-497B-884C-0BD3E1EC09A1}" presName="hierRoot2" presStyleCnt="0"/>
      <dgm:spPr/>
    </dgm:pt>
    <dgm:pt modelId="{CDC0A463-6FBE-46E8-987D-25F5660A7E6C}" type="pres">
      <dgm:prSet presAssocID="{D39F94DB-F896-497B-884C-0BD3E1EC09A1}" presName="composite2" presStyleCnt="0"/>
      <dgm:spPr/>
    </dgm:pt>
    <dgm:pt modelId="{2A5F9710-BEB0-4092-B936-2D930974CD67}" type="pres">
      <dgm:prSet presAssocID="{D39F94DB-F896-497B-884C-0BD3E1EC09A1}" presName="background2" presStyleLbl="node2" presStyleIdx="1" presStyleCnt="2"/>
      <dgm:spPr/>
    </dgm:pt>
    <dgm:pt modelId="{FFEC76FE-18BF-4D97-9CB1-877C6B4E047C}" type="pres">
      <dgm:prSet presAssocID="{D39F94DB-F896-497B-884C-0BD3E1EC09A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FD322A9-1336-4D53-926C-F30E6ECE4589}" type="pres">
      <dgm:prSet presAssocID="{D39F94DB-F896-497B-884C-0BD3E1EC09A1}" presName="hierChild3" presStyleCnt="0"/>
      <dgm:spPr/>
    </dgm:pt>
    <dgm:pt modelId="{1FC789EB-0B72-45AE-9460-66894550920D}" type="pres">
      <dgm:prSet presAssocID="{BCF47892-922E-4CF6-AA87-4F0E9B29743C}" presName="Name17" presStyleLbl="parChTrans1D3" presStyleIdx="1" presStyleCnt="2"/>
      <dgm:spPr/>
      <dgm:t>
        <a:bodyPr/>
        <a:lstStyle/>
        <a:p>
          <a:endParaRPr lang="cs-CZ"/>
        </a:p>
      </dgm:t>
    </dgm:pt>
    <dgm:pt modelId="{D1EE0B38-12DA-42D4-915A-E74D5B75B96A}" type="pres">
      <dgm:prSet presAssocID="{F195688D-553A-4122-8CF9-29F407FC33CD}" presName="hierRoot3" presStyleCnt="0"/>
      <dgm:spPr/>
    </dgm:pt>
    <dgm:pt modelId="{373DFD1D-D519-402D-9B3D-1723BC9DE897}" type="pres">
      <dgm:prSet presAssocID="{F195688D-553A-4122-8CF9-29F407FC33CD}" presName="composite3" presStyleCnt="0"/>
      <dgm:spPr/>
    </dgm:pt>
    <dgm:pt modelId="{9A45CE34-3A55-47DE-A7A6-176A1F4015EF}" type="pres">
      <dgm:prSet presAssocID="{F195688D-553A-4122-8CF9-29F407FC33CD}" presName="background3" presStyleLbl="node3" presStyleIdx="1" presStyleCnt="2"/>
      <dgm:spPr/>
    </dgm:pt>
    <dgm:pt modelId="{8B7B6F58-4C2B-4713-99CF-13B337651026}" type="pres">
      <dgm:prSet presAssocID="{F195688D-553A-4122-8CF9-29F407FC33CD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458AC3D-F9FC-4F24-992D-B970AB1C19EE}" type="pres">
      <dgm:prSet presAssocID="{F195688D-553A-4122-8CF9-29F407FC33CD}" presName="hierChild4" presStyleCnt="0"/>
      <dgm:spPr/>
    </dgm:pt>
    <dgm:pt modelId="{5319E0C5-5F99-430F-B3F6-B477DE8603D9}" type="pres">
      <dgm:prSet presAssocID="{8C2A6861-0D39-4A5E-ADB8-90993228E32B}" presName="Name23" presStyleLbl="parChTrans1D4" presStyleIdx="4" presStyleCnt="5"/>
      <dgm:spPr/>
      <dgm:t>
        <a:bodyPr/>
        <a:lstStyle/>
        <a:p>
          <a:endParaRPr lang="cs-CZ"/>
        </a:p>
      </dgm:t>
    </dgm:pt>
    <dgm:pt modelId="{603CA66E-2D5C-4D6E-B434-D74D379190C4}" type="pres">
      <dgm:prSet presAssocID="{B59BD633-0C09-493D-9EAD-F909EE4880CD}" presName="hierRoot4" presStyleCnt="0"/>
      <dgm:spPr/>
    </dgm:pt>
    <dgm:pt modelId="{0FEE638B-EC1B-41CC-9D6B-2951EB8C425D}" type="pres">
      <dgm:prSet presAssocID="{B59BD633-0C09-493D-9EAD-F909EE4880CD}" presName="composite4" presStyleCnt="0"/>
      <dgm:spPr/>
    </dgm:pt>
    <dgm:pt modelId="{303E5382-4CE0-4977-9440-FAB691D0BF94}" type="pres">
      <dgm:prSet presAssocID="{B59BD633-0C09-493D-9EAD-F909EE4880CD}" presName="background4" presStyleLbl="node4" presStyleIdx="4" presStyleCnt="5"/>
      <dgm:spPr/>
    </dgm:pt>
    <dgm:pt modelId="{6EA52974-910D-47DF-AED6-CDC03D099BA6}" type="pres">
      <dgm:prSet presAssocID="{B59BD633-0C09-493D-9EAD-F909EE4880CD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CD9996F-5776-4E57-BEAC-280B380BCC4B}" type="pres">
      <dgm:prSet presAssocID="{B59BD633-0C09-493D-9EAD-F909EE4880CD}" presName="hierChild5" presStyleCnt="0"/>
      <dgm:spPr/>
    </dgm:pt>
  </dgm:ptLst>
  <dgm:cxnLst>
    <dgm:cxn modelId="{4465BB0A-84D3-4B8F-A571-CC2D7E71B79F}" type="presOf" srcId="{3952BCC0-785E-4101-93B6-54FAD9B81409}" destId="{EFA17EB7-0EED-4C94-890E-DE72937880F3}" srcOrd="0" destOrd="0" presId="urn:microsoft.com/office/officeart/2005/8/layout/hierarchy1"/>
    <dgm:cxn modelId="{B4DA4DC0-19CB-4058-91BC-F46CB77BD5E9}" srcId="{5FE4AC7F-9D8D-48ED-99C7-1A9545D9B49B}" destId="{A20433AE-ECE7-4180-B585-28F269A57A21}" srcOrd="0" destOrd="0" parTransId="{2B43CF36-F3B5-418C-A411-BE9C70EEAB59}" sibTransId="{AD6B7266-562F-489D-BE30-2996E591CD1A}"/>
    <dgm:cxn modelId="{F52CCEE2-83A6-4598-B5EE-A60A7009BFDE}" type="presOf" srcId="{188D1D50-B4E2-4D38-9B61-0C624FA8DFD7}" destId="{5448A1EE-B120-4DF5-9D5D-579A0BA73E4B}" srcOrd="0" destOrd="0" presId="urn:microsoft.com/office/officeart/2005/8/layout/hierarchy1"/>
    <dgm:cxn modelId="{38FC89ED-6711-4F17-AA80-620B9A2A4053}" srcId="{188D1D50-B4E2-4D38-9B61-0C624FA8DFD7}" destId="{D39F94DB-F896-497B-884C-0BD3E1EC09A1}" srcOrd="1" destOrd="0" parTransId="{D1EFB27E-E502-4A19-B432-95F12B3445B0}" sibTransId="{28625A5C-825C-4481-9900-A764FC6529ED}"/>
    <dgm:cxn modelId="{C47E9941-5B0C-4BFD-ADC4-9170EFE1448B}" type="presOf" srcId="{BCF47892-922E-4CF6-AA87-4F0E9B29743C}" destId="{1FC789EB-0B72-45AE-9460-66894550920D}" srcOrd="0" destOrd="0" presId="urn:microsoft.com/office/officeart/2005/8/layout/hierarchy1"/>
    <dgm:cxn modelId="{F0E3E2C0-3DA2-46AD-9874-3A109829E10D}" type="presOf" srcId="{9D746BF4-63DF-4F4B-994E-9E3D6265BB60}" destId="{CF836927-F15D-4F73-B430-E5892B92637B}" srcOrd="0" destOrd="0" presId="urn:microsoft.com/office/officeart/2005/8/layout/hierarchy1"/>
    <dgm:cxn modelId="{2E060F70-A4D0-4504-A313-765C81DE37ED}" srcId="{F0F97634-9E7C-48E3-A8ED-A956DA01F447}" destId="{E0D2C935-7851-4415-B1C0-1F449D5CE041}" srcOrd="0" destOrd="0" parTransId="{65EA59C6-9E54-4C5D-A65E-E4159C038C7E}" sibTransId="{E7BB6FA4-3C79-4CEA-AF26-92AAE31CFBF2}"/>
    <dgm:cxn modelId="{93D1EA3D-70C3-4282-9A33-04485224B23D}" type="presOf" srcId="{CBB60E41-4059-497F-88DB-2CFC92325EC0}" destId="{DF7C0A4B-1BC6-41E6-A532-3B9DB585F408}" srcOrd="0" destOrd="0" presId="urn:microsoft.com/office/officeart/2005/8/layout/hierarchy1"/>
    <dgm:cxn modelId="{0FA2F20C-5936-4A67-ABA7-2D693D15B4BB}" type="presOf" srcId="{CCCB64AE-1C9E-429B-8E54-13EABEE67A47}" destId="{4EF3D7EB-8462-477A-8FAF-26CB5BABC619}" srcOrd="0" destOrd="0" presId="urn:microsoft.com/office/officeart/2005/8/layout/hierarchy1"/>
    <dgm:cxn modelId="{98FFEC4A-4B2E-40EF-9B57-F8FABAC3531E}" srcId="{CBB60E41-4059-497F-88DB-2CFC92325EC0}" destId="{9D746BF4-63DF-4F4B-994E-9E3D6265BB60}" srcOrd="0" destOrd="0" parTransId="{CCCB64AE-1C9E-429B-8E54-13EABEE67A47}" sibTransId="{59AF9A7D-CB22-4A05-8149-79FC28B3FCA3}"/>
    <dgm:cxn modelId="{ECD925F6-0B5B-4AED-BDD1-AEEC296166A6}" type="presOf" srcId="{8C2A6861-0D39-4A5E-ADB8-90993228E32B}" destId="{5319E0C5-5F99-430F-B3F6-B477DE8603D9}" srcOrd="0" destOrd="0" presId="urn:microsoft.com/office/officeart/2005/8/layout/hierarchy1"/>
    <dgm:cxn modelId="{F62071CB-F01B-490F-82E6-9D563A868F05}" srcId="{188D1D50-B4E2-4D38-9B61-0C624FA8DFD7}" destId="{5FE4AC7F-9D8D-48ED-99C7-1A9545D9B49B}" srcOrd="0" destOrd="0" parTransId="{3952BCC0-785E-4101-93B6-54FAD9B81409}" sibTransId="{F281DBD2-ECEF-4E97-9FC2-ECFD169B360A}"/>
    <dgm:cxn modelId="{2EC9D991-F29C-48E7-82A2-E0CF05753B6D}" type="presOf" srcId="{D39F94DB-F896-497B-884C-0BD3E1EC09A1}" destId="{FFEC76FE-18BF-4D97-9CB1-877C6B4E047C}" srcOrd="0" destOrd="0" presId="urn:microsoft.com/office/officeart/2005/8/layout/hierarchy1"/>
    <dgm:cxn modelId="{45AAAAA4-5E08-4722-9008-B9A264FBD48F}" type="presOf" srcId="{5FE4AC7F-9D8D-48ED-99C7-1A9545D9B49B}" destId="{7A23ED68-71EA-4D8D-9E63-9B04A215FD7C}" srcOrd="0" destOrd="0" presId="urn:microsoft.com/office/officeart/2005/8/layout/hierarchy1"/>
    <dgm:cxn modelId="{2737299E-9E7B-4156-8ED4-22568A05D0EC}" type="presOf" srcId="{777D0CB3-5680-4E49-9B8A-9D87BBED7FEA}" destId="{7216E515-D432-4F91-8F7F-61545D5377B4}" srcOrd="0" destOrd="0" presId="urn:microsoft.com/office/officeart/2005/8/layout/hierarchy1"/>
    <dgm:cxn modelId="{B5D5AB13-F6A7-4B30-9087-4F6C852C2E92}" type="presOf" srcId="{F195688D-553A-4122-8CF9-29F407FC33CD}" destId="{8B7B6F58-4C2B-4713-99CF-13B337651026}" srcOrd="0" destOrd="0" presId="urn:microsoft.com/office/officeart/2005/8/layout/hierarchy1"/>
    <dgm:cxn modelId="{A101B322-A409-451E-8C16-5C761C11F9B1}" type="presOf" srcId="{F0F97634-9E7C-48E3-A8ED-A956DA01F447}" destId="{A9AEB6CF-E64B-45F0-8AA6-C5A147FEC7B1}" srcOrd="0" destOrd="0" presId="urn:microsoft.com/office/officeart/2005/8/layout/hierarchy1"/>
    <dgm:cxn modelId="{1890AF64-39EE-4356-B5CB-64C18904BC27}" srcId="{A20433AE-ECE7-4180-B585-28F269A57A21}" destId="{CBB60E41-4059-497F-88DB-2CFC92325EC0}" srcOrd="0" destOrd="0" parTransId="{884A7F3C-5245-4CBF-926E-E3A22CBA3A5F}" sibTransId="{067DCF77-16C6-479A-AA72-35BA9E74A548}"/>
    <dgm:cxn modelId="{14CD81DA-C218-471B-B49F-72C801536668}" type="presOf" srcId="{603AAF13-1DF8-4F59-803F-7E796AFE2111}" destId="{0EAE9A9A-5A98-4452-96C1-F68B876E397C}" srcOrd="0" destOrd="0" presId="urn:microsoft.com/office/officeart/2005/8/layout/hierarchy1"/>
    <dgm:cxn modelId="{0FE18D78-C3D3-46C8-A2A7-91602C2F776B}" srcId="{9D746BF4-63DF-4F4B-994E-9E3D6265BB60}" destId="{F0F97634-9E7C-48E3-A8ED-A956DA01F447}" srcOrd="0" destOrd="0" parTransId="{777D0CB3-5680-4E49-9B8A-9D87BBED7FEA}" sibTransId="{9CC9C419-379F-4744-ABE2-1CA7DF1341CF}"/>
    <dgm:cxn modelId="{31E1CA10-4208-4637-A989-77695BD4CCEF}" type="presOf" srcId="{A20433AE-ECE7-4180-B585-28F269A57A21}" destId="{AAFF2134-C574-46F0-A4B1-3B4FF8C302F0}" srcOrd="0" destOrd="0" presId="urn:microsoft.com/office/officeart/2005/8/layout/hierarchy1"/>
    <dgm:cxn modelId="{A88A452B-B4F1-464D-92A6-176792B076C3}" srcId="{F195688D-553A-4122-8CF9-29F407FC33CD}" destId="{B59BD633-0C09-493D-9EAD-F909EE4880CD}" srcOrd="0" destOrd="0" parTransId="{8C2A6861-0D39-4A5E-ADB8-90993228E32B}" sibTransId="{F814C482-E2AB-41A9-85B2-32CA6CAC16F4}"/>
    <dgm:cxn modelId="{8ED2990E-5E5C-41B0-942A-91F6E608DB4E}" type="presOf" srcId="{884A7F3C-5245-4CBF-926E-E3A22CBA3A5F}" destId="{5E363A8A-BCCD-4BF8-A4FF-72CBD3CEBB09}" srcOrd="0" destOrd="0" presId="urn:microsoft.com/office/officeart/2005/8/layout/hierarchy1"/>
    <dgm:cxn modelId="{7FD1858A-6EEC-4880-9126-347A803958C2}" type="presOf" srcId="{65EA59C6-9E54-4C5D-A65E-E4159C038C7E}" destId="{C7C9A7CC-470A-440A-B642-4971577B1B12}" srcOrd="0" destOrd="0" presId="urn:microsoft.com/office/officeart/2005/8/layout/hierarchy1"/>
    <dgm:cxn modelId="{EEE56427-BF7D-4BDC-A67E-D96C9C75B17A}" type="presOf" srcId="{D1EFB27E-E502-4A19-B432-95F12B3445B0}" destId="{C24AB4A5-9006-4306-AD16-E59C0E238F3F}" srcOrd="0" destOrd="0" presId="urn:microsoft.com/office/officeart/2005/8/layout/hierarchy1"/>
    <dgm:cxn modelId="{6DCFF192-234B-460B-BE92-6C7531BF25FA}" type="presOf" srcId="{2B43CF36-F3B5-418C-A411-BE9C70EEAB59}" destId="{3FC1874D-3997-40E8-B88C-942E519B2D56}" srcOrd="0" destOrd="0" presId="urn:microsoft.com/office/officeart/2005/8/layout/hierarchy1"/>
    <dgm:cxn modelId="{F20C87C6-031A-427F-8EF9-9688F6135531}" type="presOf" srcId="{B59BD633-0C09-493D-9EAD-F909EE4880CD}" destId="{6EA52974-910D-47DF-AED6-CDC03D099BA6}" srcOrd="0" destOrd="0" presId="urn:microsoft.com/office/officeart/2005/8/layout/hierarchy1"/>
    <dgm:cxn modelId="{7AD90201-EF2E-4B42-8D8E-B0DEA99957E1}" type="presOf" srcId="{E0D2C935-7851-4415-B1C0-1F449D5CE041}" destId="{AC0DF483-54B7-4C8D-A632-3AEB6CBF22A8}" srcOrd="0" destOrd="0" presId="urn:microsoft.com/office/officeart/2005/8/layout/hierarchy1"/>
    <dgm:cxn modelId="{9E2AF94C-1F6B-458F-B378-0A8A8F9D3D7B}" srcId="{D39F94DB-F896-497B-884C-0BD3E1EC09A1}" destId="{F195688D-553A-4122-8CF9-29F407FC33CD}" srcOrd="0" destOrd="0" parTransId="{BCF47892-922E-4CF6-AA87-4F0E9B29743C}" sibTransId="{3359B352-A4D9-4FFF-AB11-746BEF2A9352}"/>
    <dgm:cxn modelId="{0F938ED8-7667-4D8D-8545-6E3392AD08F6}" srcId="{603AAF13-1DF8-4F59-803F-7E796AFE2111}" destId="{188D1D50-B4E2-4D38-9B61-0C624FA8DFD7}" srcOrd="0" destOrd="0" parTransId="{76EFB90B-5D8F-4062-B027-5FDA4738533D}" sibTransId="{5BA91351-00A0-4333-BD7A-0434BEB17F1F}"/>
    <dgm:cxn modelId="{626FE25D-D315-4ED2-BABF-FCD3E9D5258F}" type="presParOf" srcId="{0EAE9A9A-5A98-4452-96C1-F68B876E397C}" destId="{4F7DF724-56FB-4692-A9F8-9D92B0463FC3}" srcOrd="0" destOrd="0" presId="urn:microsoft.com/office/officeart/2005/8/layout/hierarchy1"/>
    <dgm:cxn modelId="{02CD643E-FD35-48A5-A988-D16C8B7BA3D3}" type="presParOf" srcId="{4F7DF724-56FB-4692-A9F8-9D92B0463FC3}" destId="{7D1BE633-959A-4127-8928-838420AE21A2}" srcOrd="0" destOrd="0" presId="urn:microsoft.com/office/officeart/2005/8/layout/hierarchy1"/>
    <dgm:cxn modelId="{BAAB4E5C-CD54-4467-9F46-9DE989CC06BF}" type="presParOf" srcId="{7D1BE633-959A-4127-8928-838420AE21A2}" destId="{66B66E42-A8EB-45D0-AEDF-34A15193556A}" srcOrd="0" destOrd="0" presId="urn:microsoft.com/office/officeart/2005/8/layout/hierarchy1"/>
    <dgm:cxn modelId="{B117501F-A9CF-45B2-AE86-A271DC6EF87A}" type="presParOf" srcId="{7D1BE633-959A-4127-8928-838420AE21A2}" destId="{5448A1EE-B120-4DF5-9D5D-579A0BA73E4B}" srcOrd="1" destOrd="0" presId="urn:microsoft.com/office/officeart/2005/8/layout/hierarchy1"/>
    <dgm:cxn modelId="{36D664A8-8EC6-49F3-AD31-703CA4D37B1F}" type="presParOf" srcId="{4F7DF724-56FB-4692-A9F8-9D92B0463FC3}" destId="{4FED34FC-9912-4AB1-9BBB-ADC7F545E464}" srcOrd="1" destOrd="0" presId="urn:microsoft.com/office/officeart/2005/8/layout/hierarchy1"/>
    <dgm:cxn modelId="{E7013CB0-C596-4A41-A41F-F17425DFA1A6}" type="presParOf" srcId="{4FED34FC-9912-4AB1-9BBB-ADC7F545E464}" destId="{EFA17EB7-0EED-4C94-890E-DE72937880F3}" srcOrd="0" destOrd="0" presId="urn:microsoft.com/office/officeart/2005/8/layout/hierarchy1"/>
    <dgm:cxn modelId="{8509DE3D-4406-42FD-945B-961AE6D75684}" type="presParOf" srcId="{4FED34FC-9912-4AB1-9BBB-ADC7F545E464}" destId="{397B4BA0-3320-4805-818B-81775C83904B}" srcOrd="1" destOrd="0" presId="urn:microsoft.com/office/officeart/2005/8/layout/hierarchy1"/>
    <dgm:cxn modelId="{7DD8AA51-6539-4B04-A6FC-5A7CB4B28ED6}" type="presParOf" srcId="{397B4BA0-3320-4805-818B-81775C83904B}" destId="{836B794B-08A2-4DB0-A661-9249101B7684}" srcOrd="0" destOrd="0" presId="urn:microsoft.com/office/officeart/2005/8/layout/hierarchy1"/>
    <dgm:cxn modelId="{C7DCFAC4-9924-4AD5-BD8D-CC38B11642BA}" type="presParOf" srcId="{836B794B-08A2-4DB0-A661-9249101B7684}" destId="{8FF63088-D20C-4B4C-9FDA-5549E060B3BB}" srcOrd="0" destOrd="0" presId="urn:microsoft.com/office/officeart/2005/8/layout/hierarchy1"/>
    <dgm:cxn modelId="{996BD882-F8DE-40A7-8BFA-EA18CAE35E79}" type="presParOf" srcId="{836B794B-08A2-4DB0-A661-9249101B7684}" destId="{7A23ED68-71EA-4D8D-9E63-9B04A215FD7C}" srcOrd="1" destOrd="0" presId="urn:microsoft.com/office/officeart/2005/8/layout/hierarchy1"/>
    <dgm:cxn modelId="{E7D3FE0A-A1E6-45D9-A295-D3A31EDF29CA}" type="presParOf" srcId="{397B4BA0-3320-4805-818B-81775C83904B}" destId="{C1026275-A1FA-40F7-869F-9BAAF6992BFA}" srcOrd="1" destOrd="0" presId="urn:microsoft.com/office/officeart/2005/8/layout/hierarchy1"/>
    <dgm:cxn modelId="{A5C4D86C-3918-45C4-BEB1-A00F69BB9604}" type="presParOf" srcId="{C1026275-A1FA-40F7-869F-9BAAF6992BFA}" destId="{3FC1874D-3997-40E8-B88C-942E519B2D56}" srcOrd="0" destOrd="0" presId="urn:microsoft.com/office/officeart/2005/8/layout/hierarchy1"/>
    <dgm:cxn modelId="{65C62DF1-2694-4000-A785-CA178DEC9AC5}" type="presParOf" srcId="{C1026275-A1FA-40F7-869F-9BAAF6992BFA}" destId="{10F7F61B-FF84-4C48-8540-A7DA3C08140C}" srcOrd="1" destOrd="0" presId="urn:microsoft.com/office/officeart/2005/8/layout/hierarchy1"/>
    <dgm:cxn modelId="{BB4E7415-921B-49FF-A557-9B8B6AA33ED5}" type="presParOf" srcId="{10F7F61B-FF84-4C48-8540-A7DA3C08140C}" destId="{D53956D1-0A7B-4CBF-AE94-44BE4747882A}" srcOrd="0" destOrd="0" presId="urn:microsoft.com/office/officeart/2005/8/layout/hierarchy1"/>
    <dgm:cxn modelId="{2717A753-6229-42D8-BA39-D664BF73486C}" type="presParOf" srcId="{D53956D1-0A7B-4CBF-AE94-44BE4747882A}" destId="{A6184954-0D18-43F5-9E5B-A11555D616DB}" srcOrd="0" destOrd="0" presId="urn:microsoft.com/office/officeart/2005/8/layout/hierarchy1"/>
    <dgm:cxn modelId="{30C0F758-DC1E-4FE5-9178-C43F6E5378F0}" type="presParOf" srcId="{D53956D1-0A7B-4CBF-AE94-44BE4747882A}" destId="{AAFF2134-C574-46F0-A4B1-3B4FF8C302F0}" srcOrd="1" destOrd="0" presId="urn:microsoft.com/office/officeart/2005/8/layout/hierarchy1"/>
    <dgm:cxn modelId="{976ECC19-1B0A-4778-9DB7-05E10D9D40F3}" type="presParOf" srcId="{10F7F61B-FF84-4C48-8540-A7DA3C08140C}" destId="{A6E58A75-8AAA-4AD0-AAB2-21DDD5A3F09E}" srcOrd="1" destOrd="0" presId="urn:microsoft.com/office/officeart/2005/8/layout/hierarchy1"/>
    <dgm:cxn modelId="{F8E25C9D-84C0-4A3D-B675-167F61B31959}" type="presParOf" srcId="{A6E58A75-8AAA-4AD0-AAB2-21DDD5A3F09E}" destId="{5E363A8A-BCCD-4BF8-A4FF-72CBD3CEBB09}" srcOrd="0" destOrd="0" presId="urn:microsoft.com/office/officeart/2005/8/layout/hierarchy1"/>
    <dgm:cxn modelId="{88D5F22C-F19A-479D-896E-BA13FFDA2C09}" type="presParOf" srcId="{A6E58A75-8AAA-4AD0-AAB2-21DDD5A3F09E}" destId="{3EF5C642-A4E3-4E87-B06E-E31ACAD382BA}" srcOrd="1" destOrd="0" presId="urn:microsoft.com/office/officeart/2005/8/layout/hierarchy1"/>
    <dgm:cxn modelId="{A40A27E6-836B-4254-9133-48F3E762B72F}" type="presParOf" srcId="{3EF5C642-A4E3-4E87-B06E-E31ACAD382BA}" destId="{6EE16249-4E43-4213-A6E3-2EAC3F70A2D1}" srcOrd="0" destOrd="0" presId="urn:microsoft.com/office/officeart/2005/8/layout/hierarchy1"/>
    <dgm:cxn modelId="{C893C05C-F328-448F-A777-A724161CF632}" type="presParOf" srcId="{6EE16249-4E43-4213-A6E3-2EAC3F70A2D1}" destId="{FD3B284B-E7B6-4AE6-A509-2CD87C45EF21}" srcOrd="0" destOrd="0" presId="urn:microsoft.com/office/officeart/2005/8/layout/hierarchy1"/>
    <dgm:cxn modelId="{F192847C-170A-4258-82F5-724DDBF336D2}" type="presParOf" srcId="{6EE16249-4E43-4213-A6E3-2EAC3F70A2D1}" destId="{DF7C0A4B-1BC6-41E6-A532-3B9DB585F408}" srcOrd="1" destOrd="0" presId="urn:microsoft.com/office/officeart/2005/8/layout/hierarchy1"/>
    <dgm:cxn modelId="{0923571F-D71D-471B-B49B-5809A0D079FA}" type="presParOf" srcId="{3EF5C642-A4E3-4E87-B06E-E31ACAD382BA}" destId="{C37F7045-CA64-4A6A-8AC2-5EE0AA02B136}" srcOrd="1" destOrd="0" presId="urn:microsoft.com/office/officeart/2005/8/layout/hierarchy1"/>
    <dgm:cxn modelId="{153702C7-1F83-4DCD-8F29-183D49D37FD3}" type="presParOf" srcId="{C37F7045-CA64-4A6A-8AC2-5EE0AA02B136}" destId="{4EF3D7EB-8462-477A-8FAF-26CB5BABC619}" srcOrd="0" destOrd="0" presId="urn:microsoft.com/office/officeart/2005/8/layout/hierarchy1"/>
    <dgm:cxn modelId="{F68F31A0-782A-47F2-B3D8-44DC58A0FF61}" type="presParOf" srcId="{C37F7045-CA64-4A6A-8AC2-5EE0AA02B136}" destId="{B9B5FC1E-85A2-4CBA-855B-CEE4317366DA}" srcOrd="1" destOrd="0" presId="urn:microsoft.com/office/officeart/2005/8/layout/hierarchy1"/>
    <dgm:cxn modelId="{CA283A5E-9C91-4035-956B-D714D0AE58DD}" type="presParOf" srcId="{B9B5FC1E-85A2-4CBA-855B-CEE4317366DA}" destId="{D7DE8952-BE75-4527-B876-D8FB71BFF93E}" srcOrd="0" destOrd="0" presId="urn:microsoft.com/office/officeart/2005/8/layout/hierarchy1"/>
    <dgm:cxn modelId="{77E14F1D-6A74-40BD-95CC-6361CC48EA97}" type="presParOf" srcId="{D7DE8952-BE75-4527-B876-D8FB71BFF93E}" destId="{A8B1949A-45BD-4062-9EBD-4E9D8CBEDA3F}" srcOrd="0" destOrd="0" presId="urn:microsoft.com/office/officeart/2005/8/layout/hierarchy1"/>
    <dgm:cxn modelId="{915DD2BC-7CC8-4668-93F6-3C0FD7030CFB}" type="presParOf" srcId="{D7DE8952-BE75-4527-B876-D8FB71BFF93E}" destId="{CF836927-F15D-4F73-B430-E5892B92637B}" srcOrd="1" destOrd="0" presId="urn:microsoft.com/office/officeart/2005/8/layout/hierarchy1"/>
    <dgm:cxn modelId="{49814F5A-E512-4378-BA47-5D8487DF55EE}" type="presParOf" srcId="{B9B5FC1E-85A2-4CBA-855B-CEE4317366DA}" destId="{6D21CBFB-F1ED-4753-8831-40A9E64C2F1F}" srcOrd="1" destOrd="0" presId="urn:microsoft.com/office/officeart/2005/8/layout/hierarchy1"/>
    <dgm:cxn modelId="{0C322734-F630-4428-9522-83FB07047F54}" type="presParOf" srcId="{6D21CBFB-F1ED-4753-8831-40A9E64C2F1F}" destId="{7216E515-D432-4F91-8F7F-61545D5377B4}" srcOrd="0" destOrd="0" presId="urn:microsoft.com/office/officeart/2005/8/layout/hierarchy1"/>
    <dgm:cxn modelId="{FD5255F2-19A6-4194-B5D7-FFEDAAA0ECF6}" type="presParOf" srcId="{6D21CBFB-F1ED-4753-8831-40A9E64C2F1F}" destId="{738A0414-9393-4359-8772-205A79D8B6BD}" srcOrd="1" destOrd="0" presId="urn:microsoft.com/office/officeart/2005/8/layout/hierarchy1"/>
    <dgm:cxn modelId="{BABC3A60-87E6-4D98-BDA7-C8909E53F8F5}" type="presParOf" srcId="{738A0414-9393-4359-8772-205A79D8B6BD}" destId="{486708D0-8435-4185-AA35-352F64281E85}" srcOrd="0" destOrd="0" presId="urn:microsoft.com/office/officeart/2005/8/layout/hierarchy1"/>
    <dgm:cxn modelId="{11236E06-3F44-441F-9A3B-8FFDA8D35643}" type="presParOf" srcId="{486708D0-8435-4185-AA35-352F64281E85}" destId="{486C4471-7E1F-4D2E-BCCD-B5C358750A8F}" srcOrd="0" destOrd="0" presId="urn:microsoft.com/office/officeart/2005/8/layout/hierarchy1"/>
    <dgm:cxn modelId="{69719566-F7A8-450D-AA95-1C542014EC22}" type="presParOf" srcId="{486708D0-8435-4185-AA35-352F64281E85}" destId="{A9AEB6CF-E64B-45F0-8AA6-C5A147FEC7B1}" srcOrd="1" destOrd="0" presId="urn:microsoft.com/office/officeart/2005/8/layout/hierarchy1"/>
    <dgm:cxn modelId="{B340F1FD-8921-4695-8EEB-7AF2638990C8}" type="presParOf" srcId="{738A0414-9393-4359-8772-205A79D8B6BD}" destId="{EFA0707D-D134-4E03-80E6-39B260BD89D2}" srcOrd="1" destOrd="0" presId="urn:microsoft.com/office/officeart/2005/8/layout/hierarchy1"/>
    <dgm:cxn modelId="{4E6B9EC2-B9A0-4582-B07B-71B3963DE15C}" type="presParOf" srcId="{EFA0707D-D134-4E03-80E6-39B260BD89D2}" destId="{C7C9A7CC-470A-440A-B642-4971577B1B12}" srcOrd="0" destOrd="0" presId="urn:microsoft.com/office/officeart/2005/8/layout/hierarchy1"/>
    <dgm:cxn modelId="{C0ADFC71-5687-4489-9FDF-27C0A174C21A}" type="presParOf" srcId="{EFA0707D-D134-4E03-80E6-39B260BD89D2}" destId="{F4CCF163-7601-403E-979A-47898371F533}" srcOrd="1" destOrd="0" presId="urn:microsoft.com/office/officeart/2005/8/layout/hierarchy1"/>
    <dgm:cxn modelId="{519B9197-E5B0-43E8-862C-082FCA0024C9}" type="presParOf" srcId="{F4CCF163-7601-403E-979A-47898371F533}" destId="{C5C6652A-561B-4956-B34B-62AAA322602F}" srcOrd="0" destOrd="0" presId="urn:microsoft.com/office/officeart/2005/8/layout/hierarchy1"/>
    <dgm:cxn modelId="{76D50421-5DC9-4B50-A532-5C1E15A580D6}" type="presParOf" srcId="{C5C6652A-561B-4956-B34B-62AAA322602F}" destId="{FB740231-4DA7-4E66-AE39-38BD3BB32AD7}" srcOrd="0" destOrd="0" presId="urn:microsoft.com/office/officeart/2005/8/layout/hierarchy1"/>
    <dgm:cxn modelId="{49A9D4C1-E730-4BF3-9ABC-F81295912152}" type="presParOf" srcId="{C5C6652A-561B-4956-B34B-62AAA322602F}" destId="{AC0DF483-54B7-4C8D-A632-3AEB6CBF22A8}" srcOrd="1" destOrd="0" presId="urn:microsoft.com/office/officeart/2005/8/layout/hierarchy1"/>
    <dgm:cxn modelId="{4F58447E-78E9-46B7-94D2-0B3FAE1AD37A}" type="presParOf" srcId="{F4CCF163-7601-403E-979A-47898371F533}" destId="{0F66D4BD-99C5-40E4-B187-84BED4D6EF14}" srcOrd="1" destOrd="0" presId="urn:microsoft.com/office/officeart/2005/8/layout/hierarchy1"/>
    <dgm:cxn modelId="{647E16E7-B6A7-4E1A-880E-B88C479DD0FE}" type="presParOf" srcId="{4FED34FC-9912-4AB1-9BBB-ADC7F545E464}" destId="{C24AB4A5-9006-4306-AD16-E59C0E238F3F}" srcOrd="2" destOrd="0" presId="urn:microsoft.com/office/officeart/2005/8/layout/hierarchy1"/>
    <dgm:cxn modelId="{065B1E9B-9558-4F33-A0FC-5FE39B60EED7}" type="presParOf" srcId="{4FED34FC-9912-4AB1-9BBB-ADC7F545E464}" destId="{C199FF95-7921-4D4C-95E7-23F0F26B6269}" srcOrd="3" destOrd="0" presId="urn:microsoft.com/office/officeart/2005/8/layout/hierarchy1"/>
    <dgm:cxn modelId="{A751C43F-2F4A-47ED-BFFE-F3FFE0B4DBC0}" type="presParOf" srcId="{C199FF95-7921-4D4C-95E7-23F0F26B6269}" destId="{CDC0A463-6FBE-46E8-987D-25F5660A7E6C}" srcOrd="0" destOrd="0" presId="urn:microsoft.com/office/officeart/2005/8/layout/hierarchy1"/>
    <dgm:cxn modelId="{055BD228-DF5D-4416-BF8F-C991BBC82F73}" type="presParOf" srcId="{CDC0A463-6FBE-46E8-987D-25F5660A7E6C}" destId="{2A5F9710-BEB0-4092-B936-2D930974CD67}" srcOrd="0" destOrd="0" presId="urn:microsoft.com/office/officeart/2005/8/layout/hierarchy1"/>
    <dgm:cxn modelId="{49CF876B-6E4F-4F6F-BD94-00A9EE5DDB7D}" type="presParOf" srcId="{CDC0A463-6FBE-46E8-987D-25F5660A7E6C}" destId="{FFEC76FE-18BF-4D97-9CB1-877C6B4E047C}" srcOrd="1" destOrd="0" presId="urn:microsoft.com/office/officeart/2005/8/layout/hierarchy1"/>
    <dgm:cxn modelId="{888A6879-6445-47AF-B84F-D1984D96F0E8}" type="presParOf" srcId="{C199FF95-7921-4D4C-95E7-23F0F26B6269}" destId="{DFD322A9-1336-4D53-926C-F30E6ECE4589}" srcOrd="1" destOrd="0" presId="urn:microsoft.com/office/officeart/2005/8/layout/hierarchy1"/>
    <dgm:cxn modelId="{B5495CB5-B391-4990-AB41-D4FE8C8E42A6}" type="presParOf" srcId="{DFD322A9-1336-4D53-926C-F30E6ECE4589}" destId="{1FC789EB-0B72-45AE-9460-66894550920D}" srcOrd="0" destOrd="0" presId="urn:microsoft.com/office/officeart/2005/8/layout/hierarchy1"/>
    <dgm:cxn modelId="{5F5DFC02-216F-4328-A208-7C4E29F1959E}" type="presParOf" srcId="{DFD322A9-1336-4D53-926C-F30E6ECE4589}" destId="{D1EE0B38-12DA-42D4-915A-E74D5B75B96A}" srcOrd="1" destOrd="0" presId="urn:microsoft.com/office/officeart/2005/8/layout/hierarchy1"/>
    <dgm:cxn modelId="{A1D5857A-B9B2-46C9-90A4-BF3D19FA1503}" type="presParOf" srcId="{D1EE0B38-12DA-42D4-915A-E74D5B75B96A}" destId="{373DFD1D-D519-402D-9B3D-1723BC9DE897}" srcOrd="0" destOrd="0" presId="urn:microsoft.com/office/officeart/2005/8/layout/hierarchy1"/>
    <dgm:cxn modelId="{F76DEB4B-78EA-4BFF-B760-874C73070F50}" type="presParOf" srcId="{373DFD1D-D519-402D-9B3D-1723BC9DE897}" destId="{9A45CE34-3A55-47DE-A7A6-176A1F4015EF}" srcOrd="0" destOrd="0" presId="urn:microsoft.com/office/officeart/2005/8/layout/hierarchy1"/>
    <dgm:cxn modelId="{5098C394-C6A4-42DC-BA61-51DA80623ECE}" type="presParOf" srcId="{373DFD1D-D519-402D-9B3D-1723BC9DE897}" destId="{8B7B6F58-4C2B-4713-99CF-13B337651026}" srcOrd="1" destOrd="0" presId="urn:microsoft.com/office/officeart/2005/8/layout/hierarchy1"/>
    <dgm:cxn modelId="{9917CC9F-FA73-498F-93A7-7973D57E5931}" type="presParOf" srcId="{D1EE0B38-12DA-42D4-915A-E74D5B75B96A}" destId="{E458AC3D-F9FC-4F24-992D-B970AB1C19EE}" srcOrd="1" destOrd="0" presId="urn:microsoft.com/office/officeart/2005/8/layout/hierarchy1"/>
    <dgm:cxn modelId="{D6646002-70CB-403F-AFA7-252C7DC23937}" type="presParOf" srcId="{E458AC3D-F9FC-4F24-992D-B970AB1C19EE}" destId="{5319E0C5-5F99-430F-B3F6-B477DE8603D9}" srcOrd="0" destOrd="0" presId="urn:microsoft.com/office/officeart/2005/8/layout/hierarchy1"/>
    <dgm:cxn modelId="{25D15009-75D7-416C-9565-871CC72323D6}" type="presParOf" srcId="{E458AC3D-F9FC-4F24-992D-B970AB1C19EE}" destId="{603CA66E-2D5C-4D6E-B434-D74D379190C4}" srcOrd="1" destOrd="0" presId="urn:microsoft.com/office/officeart/2005/8/layout/hierarchy1"/>
    <dgm:cxn modelId="{8A4BD625-5C62-4D38-8A68-D5FB0DE0A364}" type="presParOf" srcId="{603CA66E-2D5C-4D6E-B434-D74D379190C4}" destId="{0FEE638B-EC1B-41CC-9D6B-2951EB8C425D}" srcOrd="0" destOrd="0" presId="urn:microsoft.com/office/officeart/2005/8/layout/hierarchy1"/>
    <dgm:cxn modelId="{BB3CC086-9725-43EE-8311-AFAD82AE7D23}" type="presParOf" srcId="{0FEE638B-EC1B-41CC-9D6B-2951EB8C425D}" destId="{303E5382-4CE0-4977-9440-FAB691D0BF94}" srcOrd="0" destOrd="0" presId="urn:microsoft.com/office/officeart/2005/8/layout/hierarchy1"/>
    <dgm:cxn modelId="{53E069D4-D222-414B-B579-E53D9284EF2D}" type="presParOf" srcId="{0FEE638B-EC1B-41CC-9D6B-2951EB8C425D}" destId="{6EA52974-910D-47DF-AED6-CDC03D099BA6}" srcOrd="1" destOrd="0" presId="urn:microsoft.com/office/officeart/2005/8/layout/hierarchy1"/>
    <dgm:cxn modelId="{34F99057-25D8-45BA-B1D5-EFBE0B7B18EB}" type="presParOf" srcId="{603CA66E-2D5C-4D6E-B434-D74D379190C4}" destId="{ECD9996F-5776-4E57-BEAC-280B380BCC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F3D92-FDD8-4CF3-B06E-F5A612373F0D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2EA89FD-2BB9-4C4F-AE08-DAED4374DA9D}">
      <dgm:prSet phldrT="[Text]"/>
      <dgm:spPr/>
      <dgm:t>
        <a:bodyPr/>
        <a:lstStyle/>
        <a:p>
          <a:r>
            <a:rPr lang="sk-SK" dirty="0" smtClean="0"/>
            <a:t>USA</a:t>
          </a:r>
          <a:endParaRPr lang="sk-SK" dirty="0"/>
        </a:p>
      </dgm:t>
    </dgm:pt>
    <dgm:pt modelId="{8B31F9FF-CEB7-435B-B02D-C32D07ADB154}" type="parTrans" cxnId="{8C402315-44A9-42E0-98AD-FD994D5CE83B}">
      <dgm:prSet/>
      <dgm:spPr/>
      <dgm:t>
        <a:bodyPr/>
        <a:lstStyle/>
        <a:p>
          <a:endParaRPr lang="sk-SK"/>
        </a:p>
      </dgm:t>
    </dgm:pt>
    <dgm:pt modelId="{72445CAF-A718-43BF-9F9A-8D9F80132507}" type="sibTrans" cxnId="{8C402315-44A9-42E0-98AD-FD994D5CE83B}">
      <dgm:prSet/>
      <dgm:spPr/>
      <dgm:t>
        <a:bodyPr/>
        <a:lstStyle/>
        <a:p>
          <a:endParaRPr lang="sk-SK"/>
        </a:p>
      </dgm:t>
    </dgm:pt>
    <dgm:pt modelId="{531AA3BD-2AE5-4178-997A-A8DC8B9A8000}">
      <dgm:prSet phldrT="[Text]"/>
      <dgm:spPr/>
      <dgm:t>
        <a:bodyPr/>
        <a:lstStyle/>
        <a:p>
          <a:r>
            <a:rPr lang="sk-SK" dirty="0" smtClean="0"/>
            <a:t>profesionalizácia v prostredí liberálnej trhovej ekonomiky</a:t>
          </a:r>
          <a:endParaRPr lang="sk-SK" dirty="0"/>
        </a:p>
      </dgm:t>
    </dgm:pt>
    <dgm:pt modelId="{3CBBBB83-883E-4FFC-AF54-7D1114ED2C03}" type="parTrans" cxnId="{54203933-D82B-4E8C-8350-7833C9981EB8}">
      <dgm:prSet/>
      <dgm:spPr/>
      <dgm:t>
        <a:bodyPr/>
        <a:lstStyle/>
        <a:p>
          <a:endParaRPr lang="sk-SK"/>
        </a:p>
      </dgm:t>
    </dgm:pt>
    <dgm:pt modelId="{D1C8592F-A5A4-4CF2-8529-3F7A7842262A}" type="sibTrans" cxnId="{54203933-D82B-4E8C-8350-7833C9981EB8}">
      <dgm:prSet/>
      <dgm:spPr/>
      <dgm:t>
        <a:bodyPr/>
        <a:lstStyle/>
        <a:p>
          <a:endParaRPr lang="sk-SK"/>
        </a:p>
      </dgm:t>
    </dgm:pt>
    <dgm:pt modelId="{EAAF436C-98EB-4241-B8E6-DA19D0493D58}">
      <dgm:prSet phldrT="[Text]"/>
      <dgm:spPr/>
      <dgm:t>
        <a:bodyPr/>
        <a:lstStyle/>
        <a:p>
          <a:r>
            <a:rPr lang="sk-SK" dirty="0" smtClean="0"/>
            <a:t>sociálna práca sa realizovala na trhu služieb</a:t>
          </a:r>
          <a:endParaRPr lang="sk-SK" dirty="0"/>
        </a:p>
      </dgm:t>
    </dgm:pt>
    <dgm:pt modelId="{8375158D-DF3F-471D-925E-B7DC6C823D51}" type="parTrans" cxnId="{909345C6-BD5B-4DC6-AE5B-DDF9BB6F58CD}">
      <dgm:prSet/>
      <dgm:spPr/>
      <dgm:t>
        <a:bodyPr/>
        <a:lstStyle/>
        <a:p>
          <a:endParaRPr lang="sk-SK"/>
        </a:p>
      </dgm:t>
    </dgm:pt>
    <dgm:pt modelId="{A4DBBB1F-CD69-449D-B4B1-3488DA85D432}" type="sibTrans" cxnId="{909345C6-BD5B-4DC6-AE5B-DDF9BB6F58CD}">
      <dgm:prSet/>
      <dgm:spPr/>
      <dgm:t>
        <a:bodyPr/>
        <a:lstStyle/>
        <a:p>
          <a:endParaRPr lang="sk-SK"/>
        </a:p>
      </dgm:t>
    </dgm:pt>
    <dgm:pt modelId="{6CC4A81B-C1FF-48DE-9FD9-FF36C5496691}">
      <dgm:prSet phldrT="[Text]"/>
      <dgm:spPr/>
      <dgm:t>
        <a:bodyPr/>
        <a:lstStyle/>
        <a:p>
          <a:r>
            <a:rPr lang="sk-SK" dirty="0" smtClean="0"/>
            <a:t>EURÓPA</a:t>
          </a:r>
          <a:endParaRPr lang="sk-SK" dirty="0"/>
        </a:p>
      </dgm:t>
    </dgm:pt>
    <dgm:pt modelId="{A4A053F0-8C00-4917-92DA-4D3918998C89}" type="parTrans" cxnId="{5E51E864-4EA6-4ABC-A03E-2E916AC17AFC}">
      <dgm:prSet/>
      <dgm:spPr/>
      <dgm:t>
        <a:bodyPr/>
        <a:lstStyle/>
        <a:p>
          <a:endParaRPr lang="sk-SK"/>
        </a:p>
      </dgm:t>
    </dgm:pt>
    <dgm:pt modelId="{E18AC4BE-15BF-4DD2-8E37-9B8D6B958025}" type="sibTrans" cxnId="{5E51E864-4EA6-4ABC-A03E-2E916AC17AFC}">
      <dgm:prSet/>
      <dgm:spPr/>
      <dgm:t>
        <a:bodyPr/>
        <a:lstStyle/>
        <a:p>
          <a:endParaRPr lang="sk-SK"/>
        </a:p>
      </dgm:t>
    </dgm:pt>
    <dgm:pt modelId="{E9B1F3E6-04A2-4752-A9AB-EA2EEAED1AF7}">
      <dgm:prSet phldrT="[Text]"/>
      <dgm:spPr/>
      <dgm:t>
        <a:bodyPr/>
        <a:lstStyle/>
        <a:p>
          <a:r>
            <a:rPr lang="sk-SK" dirty="0" smtClean="0"/>
            <a:t>vývoj SP ako jedného z elementov sociálnej politiky</a:t>
          </a:r>
          <a:endParaRPr lang="sk-SK" dirty="0"/>
        </a:p>
      </dgm:t>
    </dgm:pt>
    <dgm:pt modelId="{A902E7E4-7B7D-4FF6-8ECD-B20D76AB873D}" type="parTrans" cxnId="{0D297CA2-7911-41CA-9FA9-D005442D2CA3}">
      <dgm:prSet/>
      <dgm:spPr/>
      <dgm:t>
        <a:bodyPr/>
        <a:lstStyle/>
        <a:p>
          <a:endParaRPr lang="sk-SK"/>
        </a:p>
      </dgm:t>
    </dgm:pt>
    <dgm:pt modelId="{CAF56002-A732-407C-BEC7-15A2BE907CDD}" type="sibTrans" cxnId="{0D297CA2-7911-41CA-9FA9-D005442D2CA3}">
      <dgm:prSet/>
      <dgm:spPr/>
      <dgm:t>
        <a:bodyPr/>
        <a:lstStyle/>
        <a:p>
          <a:endParaRPr lang="sk-SK"/>
        </a:p>
      </dgm:t>
    </dgm:pt>
    <dgm:pt modelId="{24896D69-C919-47EE-B725-CAEC7675240B}">
      <dgm:prSet phldrT="[Text]"/>
      <dgm:spPr/>
      <dgm:t>
        <a:bodyPr/>
        <a:lstStyle/>
        <a:p>
          <a:r>
            <a:rPr lang="sk-SK" dirty="0" smtClean="0"/>
            <a:t>v rámci širšieho konceptu bola vnímaná ako jeden z nástrojov sociálneho štátu</a:t>
          </a:r>
          <a:endParaRPr lang="sk-SK" dirty="0"/>
        </a:p>
      </dgm:t>
    </dgm:pt>
    <dgm:pt modelId="{41897915-F4C2-4488-8B3F-6035085EF95D}" type="parTrans" cxnId="{B2E87C25-C465-4864-9D9D-8CD2EA3D06AD}">
      <dgm:prSet/>
      <dgm:spPr/>
      <dgm:t>
        <a:bodyPr/>
        <a:lstStyle/>
        <a:p>
          <a:endParaRPr lang="sk-SK"/>
        </a:p>
      </dgm:t>
    </dgm:pt>
    <dgm:pt modelId="{61DFAE74-6684-482D-B70E-B4081AFBC951}" type="sibTrans" cxnId="{B2E87C25-C465-4864-9D9D-8CD2EA3D06AD}">
      <dgm:prSet/>
      <dgm:spPr/>
      <dgm:t>
        <a:bodyPr/>
        <a:lstStyle/>
        <a:p>
          <a:endParaRPr lang="sk-SK"/>
        </a:p>
      </dgm:t>
    </dgm:pt>
    <dgm:pt modelId="{19BD7B96-5700-4B38-ACD0-453B59181B4A}" type="pres">
      <dgm:prSet presAssocID="{0CCF3D92-FDD8-4CF3-B06E-F5A612373F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7334268A-9CE0-4E45-A99F-B903AB3CED4C}" type="pres">
      <dgm:prSet presAssocID="{72EA89FD-2BB9-4C4F-AE08-DAED4374DA9D}" presName="compNode" presStyleCnt="0"/>
      <dgm:spPr/>
    </dgm:pt>
    <dgm:pt modelId="{6D043BB3-395A-4364-81E8-67EE6EB47D76}" type="pres">
      <dgm:prSet presAssocID="{72EA89FD-2BB9-4C4F-AE08-DAED4374DA9D}" presName="aNode" presStyleLbl="bgShp" presStyleIdx="0" presStyleCnt="2"/>
      <dgm:spPr/>
      <dgm:t>
        <a:bodyPr/>
        <a:lstStyle/>
        <a:p>
          <a:endParaRPr lang="sk-SK"/>
        </a:p>
      </dgm:t>
    </dgm:pt>
    <dgm:pt modelId="{E0D80225-EE55-47A9-93E1-D7A5DD1C8D5B}" type="pres">
      <dgm:prSet presAssocID="{72EA89FD-2BB9-4C4F-AE08-DAED4374DA9D}" presName="textNode" presStyleLbl="bgShp" presStyleIdx="0" presStyleCnt="2"/>
      <dgm:spPr/>
      <dgm:t>
        <a:bodyPr/>
        <a:lstStyle/>
        <a:p>
          <a:endParaRPr lang="sk-SK"/>
        </a:p>
      </dgm:t>
    </dgm:pt>
    <dgm:pt modelId="{7EE51D41-D087-4AAE-89CF-7CDF06C4BCFE}" type="pres">
      <dgm:prSet presAssocID="{72EA89FD-2BB9-4C4F-AE08-DAED4374DA9D}" presName="compChildNode" presStyleCnt="0"/>
      <dgm:spPr/>
    </dgm:pt>
    <dgm:pt modelId="{F91170FA-D54A-4E92-9EE9-8F2C7A60079A}" type="pres">
      <dgm:prSet presAssocID="{72EA89FD-2BB9-4C4F-AE08-DAED4374DA9D}" presName="theInnerList" presStyleCnt="0"/>
      <dgm:spPr/>
    </dgm:pt>
    <dgm:pt modelId="{BD15B97F-7B9A-4065-A9D4-44025FAFD72D}" type="pres">
      <dgm:prSet presAssocID="{531AA3BD-2AE5-4178-997A-A8DC8B9A8000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9ACF1D5-E33F-45B8-A498-EDE6AC74112A}" type="pres">
      <dgm:prSet presAssocID="{531AA3BD-2AE5-4178-997A-A8DC8B9A8000}" presName="aSpace2" presStyleCnt="0"/>
      <dgm:spPr/>
    </dgm:pt>
    <dgm:pt modelId="{7FE0796D-399B-4FD5-AF4F-B4756672B967}" type="pres">
      <dgm:prSet presAssocID="{EAAF436C-98EB-4241-B8E6-DA19D0493D58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3AF5A62-A717-40BC-BE40-60422419CBC9}" type="pres">
      <dgm:prSet presAssocID="{72EA89FD-2BB9-4C4F-AE08-DAED4374DA9D}" presName="aSpace" presStyleCnt="0"/>
      <dgm:spPr/>
    </dgm:pt>
    <dgm:pt modelId="{29C83FA6-2206-4941-8AA3-7232684C39C6}" type="pres">
      <dgm:prSet presAssocID="{6CC4A81B-C1FF-48DE-9FD9-FF36C5496691}" presName="compNode" presStyleCnt="0"/>
      <dgm:spPr/>
    </dgm:pt>
    <dgm:pt modelId="{7CF86B8A-160B-46C3-B5E7-800DF0DBA5A0}" type="pres">
      <dgm:prSet presAssocID="{6CC4A81B-C1FF-48DE-9FD9-FF36C5496691}" presName="aNode" presStyleLbl="bgShp" presStyleIdx="1" presStyleCnt="2"/>
      <dgm:spPr/>
      <dgm:t>
        <a:bodyPr/>
        <a:lstStyle/>
        <a:p>
          <a:endParaRPr lang="sk-SK"/>
        </a:p>
      </dgm:t>
    </dgm:pt>
    <dgm:pt modelId="{C66B0748-6014-4EDD-9FB2-D63FD8642729}" type="pres">
      <dgm:prSet presAssocID="{6CC4A81B-C1FF-48DE-9FD9-FF36C5496691}" presName="textNode" presStyleLbl="bgShp" presStyleIdx="1" presStyleCnt="2"/>
      <dgm:spPr/>
      <dgm:t>
        <a:bodyPr/>
        <a:lstStyle/>
        <a:p>
          <a:endParaRPr lang="sk-SK"/>
        </a:p>
      </dgm:t>
    </dgm:pt>
    <dgm:pt modelId="{99E72B32-A306-40B4-BB2B-CF0800F67470}" type="pres">
      <dgm:prSet presAssocID="{6CC4A81B-C1FF-48DE-9FD9-FF36C5496691}" presName="compChildNode" presStyleCnt="0"/>
      <dgm:spPr/>
    </dgm:pt>
    <dgm:pt modelId="{2F246003-B9E6-4ABC-A605-52886BF0C7E3}" type="pres">
      <dgm:prSet presAssocID="{6CC4A81B-C1FF-48DE-9FD9-FF36C5496691}" presName="theInnerList" presStyleCnt="0"/>
      <dgm:spPr/>
    </dgm:pt>
    <dgm:pt modelId="{7BB52548-3199-42E0-B1DE-F4F2FB77BB79}" type="pres">
      <dgm:prSet presAssocID="{E9B1F3E6-04A2-4752-A9AB-EA2EEAED1AF7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B1EC127-7852-4CD6-B25D-78339CC2D9BE}" type="pres">
      <dgm:prSet presAssocID="{E9B1F3E6-04A2-4752-A9AB-EA2EEAED1AF7}" presName="aSpace2" presStyleCnt="0"/>
      <dgm:spPr/>
    </dgm:pt>
    <dgm:pt modelId="{2EE82A64-77E5-4A9E-9C11-F763583017F5}" type="pres">
      <dgm:prSet presAssocID="{24896D69-C919-47EE-B725-CAEC7675240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FE742B8-B435-4F21-B364-892C8FBEBF4D}" type="presOf" srcId="{72EA89FD-2BB9-4C4F-AE08-DAED4374DA9D}" destId="{6D043BB3-395A-4364-81E8-67EE6EB47D76}" srcOrd="0" destOrd="0" presId="urn:microsoft.com/office/officeart/2005/8/layout/lProcess2"/>
    <dgm:cxn modelId="{35404794-92F8-44AF-8B4B-73CCE4569B2E}" type="presOf" srcId="{72EA89FD-2BB9-4C4F-AE08-DAED4374DA9D}" destId="{E0D80225-EE55-47A9-93E1-D7A5DD1C8D5B}" srcOrd="1" destOrd="0" presId="urn:microsoft.com/office/officeart/2005/8/layout/lProcess2"/>
    <dgm:cxn modelId="{833256D7-C458-4F20-9ECC-3CDF088F5800}" type="presOf" srcId="{EAAF436C-98EB-4241-B8E6-DA19D0493D58}" destId="{7FE0796D-399B-4FD5-AF4F-B4756672B967}" srcOrd="0" destOrd="0" presId="urn:microsoft.com/office/officeart/2005/8/layout/lProcess2"/>
    <dgm:cxn modelId="{909345C6-BD5B-4DC6-AE5B-DDF9BB6F58CD}" srcId="{72EA89FD-2BB9-4C4F-AE08-DAED4374DA9D}" destId="{EAAF436C-98EB-4241-B8E6-DA19D0493D58}" srcOrd="1" destOrd="0" parTransId="{8375158D-DF3F-471D-925E-B7DC6C823D51}" sibTransId="{A4DBBB1F-CD69-449D-B4B1-3488DA85D432}"/>
    <dgm:cxn modelId="{4559702E-A6E6-44AA-A01E-98DF6164AE77}" type="presOf" srcId="{6CC4A81B-C1FF-48DE-9FD9-FF36C5496691}" destId="{C66B0748-6014-4EDD-9FB2-D63FD8642729}" srcOrd="1" destOrd="0" presId="urn:microsoft.com/office/officeart/2005/8/layout/lProcess2"/>
    <dgm:cxn modelId="{ECF9D1CE-0F43-47F5-906C-CFC1B8EBE8CA}" type="presOf" srcId="{0CCF3D92-FDD8-4CF3-B06E-F5A612373F0D}" destId="{19BD7B96-5700-4B38-ACD0-453B59181B4A}" srcOrd="0" destOrd="0" presId="urn:microsoft.com/office/officeart/2005/8/layout/lProcess2"/>
    <dgm:cxn modelId="{5E060E80-4CA6-44D3-97D8-5D59269B5808}" type="presOf" srcId="{24896D69-C919-47EE-B725-CAEC7675240B}" destId="{2EE82A64-77E5-4A9E-9C11-F763583017F5}" srcOrd="0" destOrd="0" presId="urn:microsoft.com/office/officeart/2005/8/layout/lProcess2"/>
    <dgm:cxn modelId="{0D297CA2-7911-41CA-9FA9-D005442D2CA3}" srcId="{6CC4A81B-C1FF-48DE-9FD9-FF36C5496691}" destId="{E9B1F3E6-04A2-4752-A9AB-EA2EEAED1AF7}" srcOrd="0" destOrd="0" parTransId="{A902E7E4-7B7D-4FF6-8ECD-B20D76AB873D}" sibTransId="{CAF56002-A732-407C-BEC7-15A2BE907CDD}"/>
    <dgm:cxn modelId="{B2E87C25-C465-4864-9D9D-8CD2EA3D06AD}" srcId="{6CC4A81B-C1FF-48DE-9FD9-FF36C5496691}" destId="{24896D69-C919-47EE-B725-CAEC7675240B}" srcOrd="1" destOrd="0" parTransId="{41897915-F4C2-4488-8B3F-6035085EF95D}" sibTransId="{61DFAE74-6684-482D-B70E-B4081AFBC951}"/>
    <dgm:cxn modelId="{5E51E864-4EA6-4ABC-A03E-2E916AC17AFC}" srcId="{0CCF3D92-FDD8-4CF3-B06E-F5A612373F0D}" destId="{6CC4A81B-C1FF-48DE-9FD9-FF36C5496691}" srcOrd="1" destOrd="0" parTransId="{A4A053F0-8C00-4917-92DA-4D3918998C89}" sibTransId="{E18AC4BE-15BF-4DD2-8E37-9B8D6B958025}"/>
    <dgm:cxn modelId="{8C402315-44A9-42E0-98AD-FD994D5CE83B}" srcId="{0CCF3D92-FDD8-4CF3-B06E-F5A612373F0D}" destId="{72EA89FD-2BB9-4C4F-AE08-DAED4374DA9D}" srcOrd="0" destOrd="0" parTransId="{8B31F9FF-CEB7-435B-B02D-C32D07ADB154}" sibTransId="{72445CAF-A718-43BF-9F9A-8D9F80132507}"/>
    <dgm:cxn modelId="{344C5007-0BEB-401B-99B7-05A56E99C793}" type="presOf" srcId="{E9B1F3E6-04A2-4752-A9AB-EA2EEAED1AF7}" destId="{7BB52548-3199-42E0-B1DE-F4F2FB77BB79}" srcOrd="0" destOrd="0" presId="urn:microsoft.com/office/officeart/2005/8/layout/lProcess2"/>
    <dgm:cxn modelId="{54203933-D82B-4E8C-8350-7833C9981EB8}" srcId="{72EA89FD-2BB9-4C4F-AE08-DAED4374DA9D}" destId="{531AA3BD-2AE5-4178-997A-A8DC8B9A8000}" srcOrd="0" destOrd="0" parTransId="{3CBBBB83-883E-4FFC-AF54-7D1114ED2C03}" sibTransId="{D1C8592F-A5A4-4CF2-8529-3F7A7842262A}"/>
    <dgm:cxn modelId="{C706F57A-28AD-41DF-88EE-49B4F5EBE0EC}" type="presOf" srcId="{531AA3BD-2AE5-4178-997A-A8DC8B9A8000}" destId="{BD15B97F-7B9A-4065-A9D4-44025FAFD72D}" srcOrd="0" destOrd="0" presId="urn:microsoft.com/office/officeart/2005/8/layout/lProcess2"/>
    <dgm:cxn modelId="{FB0D530E-6C83-4DFF-AB97-3377021329B7}" type="presOf" srcId="{6CC4A81B-C1FF-48DE-9FD9-FF36C5496691}" destId="{7CF86B8A-160B-46C3-B5E7-800DF0DBA5A0}" srcOrd="0" destOrd="0" presId="urn:microsoft.com/office/officeart/2005/8/layout/lProcess2"/>
    <dgm:cxn modelId="{9A8306E0-5F9A-4355-B7BB-353AFE8A6E8C}" type="presParOf" srcId="{19BD7B96-5700-4B38-ACD0-453B59181B4A}" destId="{7334268A-9CE0-4E45-A99F-B903AB3CED4C}" srcOrd="0" destOrd="0" presId="urn:microsoft.com/office/officeart/2005/8/layout/lProcess2"/>
    <dgm:cxn modelId="{420AC8C1-5C26-4606-8134-76F06F3A3ECD}" type="presParOf" srcId="{7334268A-9CE0-4E45-A99F-B903AB3CED4C}" destId="{6D043BB3-395A-4364-81E8-67EE6EB47D76}" srcOrd="0" destOrd="0" presId="urn:microsoft.com/office/officeart/2005/8/layout/lProcess2"/>
    <dgm:cxn modelId="{BD0BB2FC-2E90-4782-88EF-767252D453C1}" type="presParOf" srcId="{7334268A-9CE0-4E45-A99F-B903AB3CED4C}" destId="{E0D80225-EE55-47A9-93E1-D7A5DD1C8D5B}" srcOrd="1" destOrd="0" presId="urn:microsoft.com/office/officeart/2005/8/layout/lProcess2"/>
    <dgm:cxn modelId="{4360EED0-F94B-4DAF-9DEF-4C69A5F2B5BF}" type="presParOf" srcId="{7334268A-9CE0-4E45-A99F-B903AB3CED4C}" destId="{7EE51D41-D087-4AAE-89CF-7CDF06C4BCFE}" srcOrd="2" destOrd="0" presId="urn:microsoft.com/office/officeart/2005/8/layout/lProcess2"/>
    <dgm:cxn modelId="{C8D34FAF-E56E-46B6-AC54-C7DD8A832E2A}" type="presParOf" srcId="{7EE51D41-D087-4AAE-89CF-7CDF06C4BCFE}" destId="{F91170FA-D54A-4E92-9EE9-8F2C7A60079A}" srcOrd="0" destOrd="0" presId="urn:microsoft.com/office/officeart/2005/8/layout/lProcess2"/>
    <dgm:cxn modelId="{0C8A50E4-B115-40B5-B526-76D5D065BEF8}" type="presParOf" srcId="{F91170FA-D54A-4E92-9EE9-8F2C7A60079A}" destId="{BD15B97F-7B9A-4065-A9D4-44025FAFD72D}" srcOrd="0" destOrd="0" presId="urn:microsoft.com/office/officeart/2005/8/layout/lProcess2"/>
    <dgm:cxn modelId="{69B5D1C2-676B-42F7-9598-804E658CCAD5}" type="presParOf" srcId="{F91170FA-D54A-4E92-9EE9-8F2C7A60079A}" destId="{C9ACF1D5-E33F-45B8-A498-EDE6AC74112A}" srcOrd="1" destOrd="0" presId="urn:microsoft.com/office/officeart/2005/8/layout/lProcess2"/>
    <dgm:cxn modelId="{FB88D54A-A1CB-44B9-B54C-4A582875A7BB}" type="presParOf" srcId="{F91170FA-D54A-4E92-9EE9-8F2C7A60079A}" destId="{7FE0796D-399B-4FD5-AF4F-B4756672B967}" srcOrd="2" destOrd="0" presId="urn:microsoft.com/office/officeart/2005/8/layout/lProcess2"/>
    <dgm:cxn modelId="{334AE1C4-A2E2-4496-A4C2-4F267128247E}" type="presParOf" srcId="{19BD7B96-5700-4B38-ACD0-453B59181B4A}" destId="{93AF5A62-A717-40BC-BE40-60422419CBC9}" srcOrd="1" destOrd="0" presId="urn:microsoft.com/office/officeart/2005/8/layout/lProcess2"/>
    <dgm:cxn modelId="{904FCF72-7EC1-4112-852C-7D501E481295}" type="presParOf" srcId="{19BD7B96-5700-4B38-ACD0-453B59181B4A}" destId="{29C83FA6-2206-4941-8AA3-7232684C39C6}" srcOrd="2" destOrd="0" presId="urn:microsoft.com/office/officeart/2005/8/layout/lProcess2"/>
    <dgm:cxn modelId="{AA08A80B-C2F7-4803-8AC5-E360E7E0DF43}" type="presParOf" srcId="{29C83FA6-2206-4941-8AA3-7232684C39C6}" destId="{7CF86B8A-160B-46C3-B5E7-800DF0DBA5A0}" srcOrd="0" destOrd="0" presId="urn:microsoft.com/office/officeart/2005/8/layout/lProcess2"/>
    <dgm:cxn modelId="{B4261BD1-1C68-4A5F-8325-15556D10EFF6}" type="presParOf" srcId="{29C83FA6-2206-4941-8AA3-7232684C39C6}" destId="{C66B0748-6014-4EDD-9FB2-D63FD8642729}" srcOrd="1" destOrd="0" presId="urn:microsoft.com/office/officeart/2005/8/layout/lProcess2"/>
    <dgm:cxn modelId="{82E6E058-C5BE-4AFC-A6D9-8FF03529777A}" type="presParOf" srcId="{29C83FA6-2206-4941-8AA3-7232684C39C6}" destId="{99E72B32-A306-40B4-BB2B-CF0800F67470}" srcOrd="2" destOrd="0" presId="urn:microsoft.com/office/officeart/2005/8/layout/lProcess2"/>
    <dgm:cxn modelId="{4E3939DF-80B0-4DC0-BC83-02396E1D0C44}" type="presParOf" srcId="{99E72B32-A306-40B4-BB2B-CF0800F67470}" destId="{2F246003-B9E6-4ABC-A605-52886BF0C7E3}" srcOrd="0" destOrd="0" presId="urn:microsoft.com/office/officeart/2005/8/layout/lProcess2"/>
    <dgm:cxn modelId="{195D96FC-01EB-4DEF-A266-863754C53BFB}" type="presParOf" srcId="{2F246003-B9E6-4ABC-A605-52886BF0C7E3}" destId="{7BB52548-3199-42E0-B1DE-F4F2FB77BB79}" srcOrd="0" destOrd="0" presId="urn:microsoft.com/office/officeart/2005/8/layout/lProcess2"/>
    <dgm:cxn modelId="{7FC640D3-06F1-49A3-9818-2A46B4040C9E}" type="presParOf" srcId="{2F246003-B9E6-4ABC-A605-52886BF0C7E3}" destId="{BB1EC127-7852-4CD6-B25D-78339CC2D9BE}" srcOrd="1" destOrd="0" presId="urn:microsoft.com/office/officeart/2005/8/layout/lProcess2"/>
    <dgm:cxn modelId="{EFC2F512-891C-4D3F-9280-AAAE2C101386}" type="presParOf" srcId="{2F246003-B9E6-4ABC-A605-52886BF0C7E3}" destId="{2EE82A64-77E5-4A9E-9C11-F763583017F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CF3D92-FDD8-4CF3-B06E-F5A612373F0D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9BD7B96-5700-4B38-ACD0-453B59181B4A}" type="pres">
      <dgm:prSet presAssocID="{0CCF3D92-FDD8-4CF3-B06E-F5A612373F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BADB1510-336A-4F8B-93EA-1481B7DD1E6C}" type="presOf" srcId="{0CCF3D92-FDD8-4CF3-B06E-F5A612373F0D}" destId="{19BD7B96-5700-4B38-ACD0-453B59181B4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17F09F-18DD-4555-82C3-CA27B52E9269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DA5A77C-7F12-4ED8-99D9-612E7492DCB1}">
      <dgm:prSet phldrT="[Text]"/>
      <dgm:spPr/>
      <dgm:t>
        <a:bodyPr/>
        <a:lstStyle/>
        <a:p>
          <a:r>
            <a:rPr lang="sk-SK" dirty="0" smtClean="0"/>
            <a:t>POMOC</a:t>
          </a:r>
          <a:endParaRPr lang="sk-SK" dirty="0"/>
        </a:p>
      </dgm:t>
    </dgm:pt>
    <dgm:pt modelId="{2C6663EF-B473-45CD-90EC-09EDD75049EF}" type="parTrans" cxnId="{7BAC619B-95B9-4FBF-B745-E3FC64FFAC9D}">
      <dgm:prSet/>
      <dgm:spPr/>
      <dgm:t>
        <a:bodyPr/>
        <a:lstStyle/>
        <a:p>
          <a:endParaRPr lang="sk-SK"/>
        </a:p>
      </dgm:t>
    </dgm:pt>
    <dgm:pt modelId="{512FBB4E-C098-4382-A37A-F0753F5F0322}" type="sibTrans" cxnId="{7BAC619B-95B9-4FBF-B745-E3FC64FFAC9D}">
      <dgm:prSet/>
      <dgm:spPr/>
      <dgm:t>
        <a:bodyPr/>
        <a:lstStyle/>
        <a:p>
          <a:endParaRPr lang="sk-SK"/>
        </a:p>
      </dgm:t>
    </dgm:pt>
    <dgm:pt modelId="{71E62BA8-403A-4BCD-BB9E-8023170E4342}">
      <dgm:prSet phldrT="[Text]"/>
      <dgm:spPr/>
      <dgm:t>
        <a:bodyPr/>
        <a:lstStyle/>
        <a:p>
          <a:r>
            <a:rPr lang="sk-SK" dirty="0" smtClean="0"/>
            <a:t>opatera – </a:t>
          </a:r>
          <a:r>
            <a:rPr lang="sk-SK" dirty="0" err="1" smtClean="0"/>
            <a:t>Schilling</a:t>
          </a:r>
          <a:r>
            <a:rPr lang="sk-SK" dirty="0" smtClean="0"/>
            <a:t>, 1999;</a:t>
          </a:r>
          <a:endParaRPr lang="sk-SK" dirty="0"/>
        </a:p>
      </dgm:t>
    </dgm:pt>
    <dgm:pt modelId="{8AE9EED6-9DC8-4DC0-8669-00E17F580F4F}" type="parTrans" cxnId="{439026FE-B1EB-4501-91A8-0BE9076D84A8}">
      <dgm:prSet/>
      <dgm:spPr/>
      <dgm:t>
        <a:bodyPr/>
        <a:lstStyle/>
        <a:p>
          <a:endParaRPr lang="sk-SK"/>
        </a:p>
      </dgm:t>
    </dgm:pt>
    <dgm:pt modelId="{6B0CC330-3555-429B-9962-A9EA878974FB}" type="sibTrans" cxnId="{439026FE-B1EB-4501-91A8-0BE9076D84A8}">
      <dgm:prSet/>
      <dgm:spPr/>
      <dgm:t>
        <a:bodyPr/>
        <a:lstStyle/>
        <a:p>
          <a:endParaRPr lang="sk-SK"/>
        </a:p>
      </dgm:t>
    </dgm:pt>
    <dgm:pt modelId="{2FFED97C-ECAE-4A38-BAA7-D1921C09C020}">
      <dgm:prSet phldrT="[Text]"/>
      <dgm:spPr/>
      <dgm:t>
        <a:bodyPr/>
        <a:lstStyle/>
        <a:p>
          <a:r>
            <a:rPr lang="sk-SK" dirty="0" smtClean="0"/>
            <a:t>CHARITA</a:t>
          </a:r>
          <a:endParaRPr lang="sk-SK" dirty="0"/>
        </a:p>
      </dgm:t>
    </dgm:pt>
    <dgm:pt modelId="{5BA6E6C8-B993-4406-9242-F381FC9717A1}" type="parTrans" cxnId="{DFC1BE8D-D5ED-4EC4-ADC6-02A368D4A89B}">
      <dgm:prSet/>
      <dgm:spPr/>
      <dgm:t>
        <a:bodyPr/>
        <a:lstStyle/>
        <a:p>
          <a:endParaRPr lang="sk-SK"/>
        </a:p>
      </dgm:t>
    </dgm:pt>
    <dgm:pt modelId="{A967D93E-EF58-49E9-B48A-CB0AB20CE3D6}" type="sibTrans" cxnId="{DFC1BE8D-D5ED-4EC4-ADC6-02A368D4A89B}">
      <dgm:prSet/>
      <dgm:spPr/>
      <dgm:t>
        <a:bodyPr/>
        <a:lstStyle/>
        <a:p>
          <a:endParaRPr lang="sk-SK"/>
        </a:p>
      </dgm:t>
    </dgm:pt>
    <dgm:pt modelId="{322BE970-4809-4F6D-A17D-9F8BEFE77943}">
      <dgm:prSet phldrT="[Text]"/>
      <dgm:spPr/>
      <dgm:t>
        <a:bodyPr/>
        <a:lstStyle/>
        <a:p>
          <a:r>
            <a:rPr lang="sk-SK" dirty="0" smtClean="0"/>
            <a:t>činnosť charitatívnych organizácií; prax pomoci a podpory</a:t>
          </a:r>
          <a:endParaRPr lang="sk-SK" dirty="0"/>
        </a:p>
      </dgm:t>
    </dgm:pt>
    <dgm:pt modelId="{50452B2B-DE95-40CF-940A-5A2B33D61882}" type="parTrans" cxnId="{6D4390FF-4AB1-494E-B4D4-E9CA21369BFE}">
      <dgm:prSet/>
      <dgm:spPr/>
      <dgm:t>
        <a:bodyPr/>
        <a:lstStyle/>
        <a:p>
          <a:endParaRPr lang="sk-SK"/>
        </a:p>
      </dgm:t>
    </dgm:pt>
    <dgm:pt modelId="{019A4A9B-EC33-46DD-BCC2-F7E24A6B7963}" type="sibTrans" cxnId="{6D4390FF-4AB1-494E-B4D4-E9CA21369BFE}">
      <dgm:prSet/>
      <dgm:spPr/>
      <dgm:t>
        <a:bodyPr/>
        <a:lstStyle/>
        <a:p>
          <a:endParaRPr lang="sk-SK"/>
        </a:p>
      </dgm:t>
    </dgm:pt>
    <dgm:pt modelId="{D6FA98CB-7A40-469B-A715-FFDE2E8330B8}">
      <dgm:prSet phldrT="[Text]"/>
      <dgm:spPr/>
      <dgm:t>
        <a:bodyPr/>
        <a:lstStyle/>
        <a:p>
          <a:r>
            <a:rPr lang="sk-SK" dirty="0" smtClean="0"/>
            <a:t>SOCIÁLNA PRÁCA</a:t>
          </a:r>
          <a:endParaRPr lang="sk-SK" dirty="0"/>
        </a:p>
      </dgm:t>
    </dgm:pt>
    <dgm:pt modelId="{BCC2ABB0-F946-4866-942F-9A3388231AF5}" type="parTrans" cxnId="{F7250528-407F-4129-948E-9AE0C16B5F71}">
      <dgm:prSet/>
      <dgm:spPr/>
      <dgm:t>
        <a:bodyPr/>
        <a:lstStyle/>
        <a:p>
          <a:endParaRPr lang="sk-SK"/>
        </a:p>
      </dgm:t>
    </dgm:pt>
    <dgm:pt modelId="{43F8D5FF-999C-4B6D-A92B-E8B0719F1408}" type="sibTrans" cxnId="{F7250528-407F-4129-948E-9AE0C16B5F71}">
      <dgm:prSet/>
      <dgm:spPr/>
      <dgm:t>
        <a:bodyPr/>
        <a:lstStyle/>
        <a:p>
          <a:endParaRPr lang="sk-SK"/>
        </a:p>
      </dgm:t>
    </dgm:pt>
    <dgm:pt modelId="{14736FF4-588A-4139-8E72-0481B027F2BA}">
      <dgm:prSet phldrT="[Text]"/>
      <dgm:spPr/>
      <dgm:t>
        <a:bodyPr/>
        <a:lstStyle/>
        <a:p>
          <a:r>
            <a:rPr lang="sk-SK" dirty="0" smtClean="0"/>
            <a:t>činnosť pomoci/starostlivosti;</a:t>
          </a:r>
          <a:endParaRPr lang="sk-SK" dirty="0"/>
        </a:p>
      </dgm:t>
    </dgm:pt>
    <dgm:pt modelId="{B310C1B8-A9CB-4B5C-9EBC-DE2624552835}" type="parTrans" cxnId="{49952AA0-F173-40A5-B660-97A7D890E882}">
      <dgm:prSet/>
      <dgm:spPr/>
      <dgm:t>
        <a:bodyPr/>
        <a:lstStyle/>
        <a:p>
          <a:endParaRPr lang="sk-SK"/>
        </a:p>
      </dgm:t>
    </dgm:pt>
    <dgm:pt modelId="{61C6F1E6-B4DA-47BB-A71B-0903D950CB9A}" type="sibTrans" cxnId="{49952AA0-F173-40A5-B660-97A7D890E882}">
      <dgm:prSet/>
      <dgm:spPr/>
      <dgm:t>
        <a:bodyPr/>
        <a:lstStyle/>
        <a:p>
          <a:endParaRPr lang="sk-SK"/>
        </a:p>
      </dgm:t>
    </dgm:pt>
    <dgm:pt modelId="{359B8590-ECB6-4188-84F5-BF103B4278F4}">
      <dgm:prSet phldrT="[Text]"/>
      <dgm:spPr/>
      <dgm:t>
        <a:bodyPr/>
        <a:lstStyle/>
        <a:p>
          <a:r>
            <a:rPr lang="sk-SK" dirty="0" smtClean="0"/>
            <a:t>činnosť v komunitách;</a:t>
          </a:r>
          <a:endParaRPr lang="sk-SK" dirty="0"/>
        </a:p>
      </dgm:t>
    </dgm:pt>
    <dgm:pt modelId="{7F60C1A6-7C99-4C5C-960B-097DC1FC4BAA}" type="parTrans" cxnId="{4F849B0B-1346-449B-9FED-4A72A94936BC}">
      <dgm:prSet/>
      <dgm:spPr/>
      <dgm:t>
        <a:bodyPr/>
        <a:lstStyle/>
        <a:p>
          <a:endParaRPr lang="sk-SK"/>
        </a:p>
      </dgm:t>
    </dgm:pt>
    <dgm:pt modelId="{E6788228-F084-4E84-961C-DDB4D7D58871}" type="sibTrans" cxnId="{4F849B0B-1346-449B-9FED-4A72A94936BC}">
      <dgm:prSet/>
      <dgm:spPr/>
      <dgm:t>
        <a:bodyPr/>
        <a:lstStyle/>
        <a:p>
          <a:endParaRPr lang="sk-SK"/>
        </a:p>
      </dgm:t>
    </dgm:pt>
    <dgm:pt modelId="{93606181-84B2-449F-A5EF-52473BF5B6B8}">
      <dgm:prSet phldrT="[Text]"/>
      <dgm:spPr/>
      <dgm:t>
        <a:bodyPr/>
        <a:lstStyle/>
        <a:p>
          <a:r>
            <a:rPr lang="sk-SK" dirty="0" smtClean="0"/>
            <a:t>profesia;</a:t>
          </a:r>
          <a:endParaRPr lang="sk-SK" dirty="0"/>
        </a:p>
      </dgm:t>
    </dgm:pt>
    <dgm:pt modelId="{586EEEF3-12A5-4382-B1FF-4B4874179B60}" type="parTrans" cxnId="{1AA8E2F1-66AC-47A2-8E06-AEF4BC9014BB}">
      <dgm:prSet/>
      <dgm:spPr/>
      <dgm:t>
        <a:bodyPr/>
        <a:lstStyle/>
        <a:p>
          <a:endParaRPr lang="sk-SK"/>
        </a:p>
      </dgm:t>
    </dgm:pt>
    <dgm:pt modelId="{E39BD18E-C43F-45B4-8482-579C8625563C}" type="sibTrans" cxnId="{1AA8E2F1-66AC-47A2-8E06-AEF4BC9014BB}">
      <dgm:prSet/>
      <dgm:spPr/>
      <dgm:t>
        <a:bodyPr/>
        <a:lstStyle/>
        <a:p>
          <a:endParaRPr lang="sk-SK"/>
        </a:p>
      </dgm:t>
    </dgm:pt>
    <dgm:pt modelId="{AD3B07EC-BF86-4D36-AE4B-37B5E7C90F33}">
      <dgm:prSet phldrT="[Text]"/>
      <dgm:spPr/>
      <dgm:t>
        <a:bodyPr/>
        <a:lstStyle/>
        <a:p>
          <a:r>
            <a:rPr lang="sk-SK" dirty="0" smtClean="0"/>
            <a:t>vznik sociálneho poistenia/sociálneho štátu; </a:t>
          </a:r>
          <a:endParaRPr lang="sk-SK" dirty="0"/>
        </a:p>
      </dgm:t>
    </dgm:pt>
    <dgm:pt modelId="{AB447F5B-8D2E-4E79-B2EF-48D2EC08B8A1}" type="parTrans" cxnId="{7175B204-A6AB-42FE-BA6B-40F9C5232DC3}">
      <dgm:prSet/>
      <dgm:spPr/>
      <dgm:t>
        <a:bodyPr/>
        <a:lstStyle/>
        <a:p>
          <a:endParaRPr lang="sk-SK"/>
        </a:p>
      </dgm:t>
    </dgm:pt>
    <dgm:pt modelId="{4F815790-C070-4D2F-902D-40BD3EAA3DE5}" type="sibTrans" cxnId="{7175B204-A6AB-42FE-BA6B-40F9C5232DC3}">
      <dgm:prSet/>
      <dgm:spPr/>
      <dgm:t>
        <a:bodyPr/>
        <a:lstStyle/>
        <a:p>
          <a:endParaRPr lang="sk-SK"/>
        </a:p>
      </dgm:t>
    </dgm:pt>
    <dgm:pt modelId="{50435537-71B0-4536-A2C8-58FFF2723F6C}">
      <dgm:prSet phldrT="[Text]"/>
      <dgm:spPr/>
      <dgm:t>
        <a:bodyPr/>
        <a:lstStyle/>
        <a:p>
          <a:r>
            <a:rPr lang="sk-SK" dirty="0" smtClean="0"/>
            <a:t>charita sa v 19. storočí „stáva vedou postavenou na základoch sociálnych princípov a pozorovania“  a nie len udeľovania pomoci (</a:t>
          </a:r>
          <a:r>
            <a:rPr lang="sk-SK" dirty="0" err="1" smtClean="0"/>
            <a:t>Loch</a:t>
          </a:r>
          <a:r>
            <a:rPr lang="sk-SK" dirty="0" smtClean="0"/>
            <a:t>, 1910, s. 347);</a:t>
          </a:r>
          <a:endParaRPr lang="sk-SK" dirty="0"/>
        </a:p>
      </dgm:t>
    </dgm:pt>
    <dgm:pt modelId="{3148BEE9-B85A-457F-B7C0-1F5ABB653BBF}" type="parTrans" cxnId="{A8DBB605-A292-4895-92AF-AC87ED219DD5}">
      <dgm:prSet/>
      <dgm:spPr/>
      <dgm:t>
        <a:bodyPr/>
        <a:lstStyle/>
        <a:p>
          <a:endParaRPr lang="sk-SK"/>
        </a:p>
      </dgm:t>
    </dgm:pt>
    <dgm:pt modelId="{017F87CF-A151-44AD-904D-0C5F25C74AAE}" type="sibTrans" cxnId="{A8DBB605-A292-4895-92AF-AC87ED219DD5}">
      <dgm:prSet/>
      <dgm:spPr/>
      <dgm:t>
        <a:bodyPr/>
        <a:lstStyle/>
        <a:p>
          <a:endParaRPr lang="sk-SK"/>
        </a:p>
      </dgm:t>
    </dgm:pt>
    <dgm:pt modelId="{251FA5C4-EF9D-4697-B723-65C72DDE7ECC}" type="pres">
      <dgm:prSet presAssocID="{F017F09F-18DD-4555-82C3-CA27B52E92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737B96A8-230E-4BBC-B834-35E6E6DA620D}" type="pres">
      <dgm:prSet presAssocID="{6DA5A77C-7F12-4ED8-99D9-612E7492DCB1}" presName="composite" presStyleCnt="0"/>
      <dgm:spPr/>
    </dgm:pt>
    <dgm:pt modelId="{4F0A2225-BEFB-4C2E-9B2E-8B143DCC9C56}" type="pres">
      <dgm:prSet presAssocID="{6DA5A77C-7F12-4ED8-99D9-612E7492DCB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E293B00-FE0A-4F6B-BC7F-10657AD174DD}" type="pres">
      <dgm:prSet presAssocID="{6DA5A77C-7F12-4ED8-99D9-612E7492DCB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BEBEF26-A86C-4B3E-8796-51DE0F67C8A2}" type="pres">
      <dgm:prSet presAssocID="{512FBB4E-C098-4382-A37A-F0753F5F0322}" presName="sp" presStyleCnt="0"/>
      <dgm:spPr/>
    </dgm:pt>
    <dgm:pt modelId="{FA69D86B-5193-4C4A-A333-94EB862518B4}" type="pres">
      <dgm:prSet presAssocID="{2FFED97C-ECAE-4A38-BAA7-D1921C09C020}" presName="composite" presStyleCnt="0"/>
      <dgm:spPr/>
    </dgm:pt>
    <dgm:pt modelId="{F05AFF59-2443-4A23-9FC1-6858660CEB1F}" type="pres">
      <dgm:prSet presAssocID="{2FFED97C-ECAE-4A38-BAA7-D1921C09C02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F4FA99B-CAD5-4F33-90C5-D439A6C0B067}" type="pres">
      <dgm:prSet presAssocID="{2FFED97C-ECAE-4A38-BAA7-D1921C09C02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69C06B05-8C35-442E-9B55-EF47BF86A5FA}" type="pres">
      <dgm:prSet presAssocID="{A967D93E-EF58-49E9-B48A-CB0AB20CE3D6}" presName="sp" presStyleCnt="0"/>
      <dgm:spPr/>
    </dgm:pt>
    <dgm:pt modelId="{1E9C4955-95FE-437C-B79C-57B2EEBB9780}" type="pres">
      <dgm:prSet presAssocID="{D6FA98CB-7A40-469B-A715-FFDE2E8330B8}" presName="composite" presStyleCnt="0"/>
      <dgm:spPr/>
    </dgm:pt>
    <dgm:pt modelId="{05531D24-5313-4396-8640-DBB861F05151}" type="pres">
      <dgm:prSet presAssocID="{D6FA98CB-7A40-469B-A715-FFDE2E8330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25DFC3F-FB3B-436A-A60D-2DC4ABD8D538}" type="pres">
      <dgm:prSet presAssocID="{D6FA98CB-7A40-469B-A715-FFDE2E8330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F3FE3481-27C0-43C6-82DC-4BDB788F5012}" type="presOf" srcId="{AD3B07EC-BF86-4D36-AE4B-37B5E7C90F33}" destId="{2F4FA99B-CAD5-4F33-90C5-D439A6C0B067}" srcOrd="0" destOrd="2" presId="urn:microsoft.com/office/officeart/2005/8/layout/chevron2"/>
    <dgm:cxn modelId="{49952AA0-F173-40A5-B660-97A7D890E882}" srcId="{D6FA98CB-7A40-469B-A715-FFDE2E8330B8}" destId="{14736FF4-588A-4139-8E72-0481B027F2BA}" srcOrd="0" destOrd="0" parTransId="{B310C1B8-A9CB-4B5C-9EBC-DE2624552835}" sibTransId="{61C6F1E6-B4DA-47BB-A71B-0903D950CB9A}"/>
    <dgm:cxn modelId="{439026FE-B1EB-4501-91A8-0BE9076D84A8}" srcId="{6DA5A77C-7F12-4ED8-99D9-612E7492DCB1}" destId="{71E62BA8-403A-4BCD-BB9E-8023170E4342}" srcOrd="0" destOrd="0" parTransId="{8AE9EED6-9DC8-4DC0-8669-00E17F580F4F}" sibTransId="{6B0CC330-3555-429B-9962-A9EA878974FB}"/>
    <dgm:cxn modelId="{F7250528-407F-4129-948E-9AE0C16B5F71}" srcId="{F017F09F-18DD-4555-82C3-CA27B52E9269}" destId="{D6FA98CB-7A40-469B-A715-FFDE2E8330B8}" srcOrd="2" destOrd="0" parTransId="{BCC2ABB0-F946-4866-942F-9A3388231AF5}" sibTransId="{43F8D5FF-999C-4B6D-A92B-E8B0719F1408}"/>
    <dgm:cxn modelId="{4F5C33CA-01CE-43CA-8311-B36ABA0790A3}" type="presOf" srcId="{14736FF4-588A-4139-8E72-0481B027F2BA}" destId="{F25DFC3F-FB3B-436A-A60D-2DC4ABD8D538}" srcOrd="0" destOrd="0" presId="urn:microsoft.com/office/officeart/2005/8/layout/chevron2"/>
    <dgm:cxn modelId="{6D4390FF-4AB1-494E-B4D4-E9CA21369BFE}" srcId="{2FFED97C-ECAE-4A38-BAA7-D1921C09C020}" destId="{322BE970-4809-4F6D-A17D-9F8BEFE77943}" srcOrd="0" destOrd="0" parTransId="{50452B2B-DE95-40CF-940A-5A2B33D61882}" sibTransId="{019A4A9B-EC33-46DD-BCC2-F7E24A6B7963}"/>
    <dgm:cxn modelId="{7BAC619B-95B9-4FBF-B745-E3FC64FFAC9D}" srcId="{F017F09F-18DD-4555-82C3-CA27B52E9269}" destId="{6DA5A77C-7F12-4ED8-99D9-612E7492DCB1}" srcOrd="0" destOrd="0" parTransId="{2C6663EF-B473-45CD-90EC-09EDD75049EF}" sibTransId="{512FBB4E-C098-4382-A37A-F0753F5F0322}"/>
    <dgm:cxn modelId="{A023A30F-EBBA-4E2E-BAD1-763277887822}" type="presOf" srcId="{D6FA98CB-7A40-469B-A715-FFDE2E8330B8}" destId="{05531D24-5313-4396-8640-DBB861F05151}" srcOrd="0" destOrd="0" presId="urn:microsoft.com/office/officeart/2005/8/layout/chevron2"/>
    <dgm:cxn modelId="{B188E2E2-56CE-46AF-94E9-9F4731C600F0}" type="presOf" srcId="{93606181-84B2-449F-A5EF-52473BF5B6B8}" destId="{F25DFC3F-FB3B-436A-A60D-2DC4ABD8D538}" srcOrd="0" destOrd="1" presId="urn:microsoft.com/office/officeart/2005/8/layout/chevron2"/>
    <dgm:cxn modelId="{0EA1C234-FA86-4FF1-A417-384F3663BFE7}" type="presOf" srcId="{6DA5A77C-7F12-4ED8-99D9-612E7492DCB1}" destId="{4F0A2225-BEFB-4C2E-9B2E-8B143DCC9C56}" srcOrd="0" destOrd="0" presId="urn:microsoft.com/office/officeart/2005/8/layout/chevron2"/>
    <dgm:cxn modelId="{C1ADA938-4042-41C2-9335-074C990402B0}" type="presOf" srcId="{F017F09F-18DD-4555-82C3-CA27B52E9269}" destId="{251FA5C4-EF9D-4697-B723-65C72DDE7ECC}" srcOrd="0" destOrd="0" presId="urn:microsoft.com/office/officeart/2005/8/layout/chevron2"/>
    <dgm:cxn modelId="{4F849B0B-1346-449B-9FED-4A72A94936BC}" srcId="{6DA5A77C-7F12-4ED8-99D9-612E7492DCB1}" destId="{359B8590-ECB6-4188-84F5-BF103B4278F4}" srcOrd="1" destOrd="0" parTransId="{7F60C1A6-7C99-4C5C-960B-097DC1FC4BAA}" sibTransId="{E6788228-F084-4E84-961C-DDB4D7D58871}"/>
    <dgm:cxn modelId="{8EB84C15-2BD1-4472-A258-1D1AE12D5B90}" type="presOf" srcId="{322BE970-4809-4F6D-A17D-9F8BEFE77943}" destId="{2F4FA99B-CAD5-4F33-90C5-D439A6C0B067}" srcOrd="0" destOrd="0" presId="urn:microsoft.com/office/officeart/2005/8/layout/chevron2"/>
    <dgm:cxn modelId="{7175B204-A6AB-42FE-BA6B-40F9C5232DC3}" srcId="{2FFED97C-ECAE-4A38-BAA7-D1921C09C020}" destId="{AD3B07EC-BF86-4D36-AE4B-37B5E7C90F33}" srcOrd="2" destOrd="0" parTransId="{AB447F5B-8D2E-4E79-B2EF-48D2EC08B8A1}" sibTransId="{4F815790-C070-4D2F-902D-40BD3EAA3DE5}"/>
    <dgm:cxn modelId="{DBFA142F-CA5B-4790-B1BA-3826E89567FD}" type="presOf" srcId="{359B8590-ECB6-4188-84F5-BF103B4278F4}" destId="{7E293B00-FE0A-4F6B-BC7F-10657AD174DD}" srcOrd="0" destOrd="1" presId="urn:microsoft.com/office/officeart/2005/8/layout/chevron2"/>
    <dgm:cxn modelId="{A8DBB605-A292-4895-92AF-AC87ED219DD5}" srcId="{2FFED97C-ECAE-4A38-BAA7-D1921C09C020}" destId="{50435537-71B0-4536-A2C8-58FFF2723F6C}" srcOrd="1" destOrd="0" parTransId="{3148BEE9-B85A-457F-B7C0-1F5ABB653BBF}" sibTransId="{017F87CF-A151-44AD-904D-0C5F25C74AAE}"/>
    <dgm:cxn modelId="{D53ACB3E-0D0F-446C-9957-9E90C6164696}" type="presOf" srcId="{50435537-71B0-4536-A2C8-58FFF2723F6C}" destId="{2F4FA99B-CAD5-4F33-90C5-D439A6C0B067}" srcOrd="0" destOrd="1" presId="urn:microsoft.com/office/officeart/2005/8/layout/chevron2"/>
    <dgm:cxn modelId="{1F6D2BBE-B63D-46A9-B91A-818AA6B6A65D}" type="presOf" srcId="{71E62BA8-403A-4BCD-BB9E-8023170E4342}" destId="{7E293B00-FE0A-4F6B-BC7F-10657AD174DD}" srcOrd="0" destOrd="0" presId="urn:microsoft.com/office/officeart/2005/8/layout/chevron2"/>
    <dgm:cxn modelId="{1AA8E2F1-66AC-47A2-8E06-AEF4BC9014BB}" srcId="{D6FA98CB-7A40-469B-A715-FFDE2E8330B8}" destId="{93606181-84B2-449F-A5EF-52473BF5B6B8}" srcOrd="1" destOrd="0" parTransId="{586EEEF3-12A5-4382-B1FF-4B4874179B60}" sibTransId="{E39BD18E-C43F-45B4-8482-579C8625563C}"/>
    <dgm:cxn modelId="{DFC1BE8D-D5ED-4EC4-ADC6-02A368D4A89B}" srcId="{F017F09F-18DD-4555-82C3-CA27B52E9269}" destId="{2FFED97C-ECAE-4A38-BAA7-D1921C09C020}" srcOrd="1" destOrd="0" parTransId="{5BA6E6C8-B993-4406-9242-F381FC9717A1}" sibTransId="{A967D93E-EF58-49E9-B48A-CB0AB20CE3D6}"/>
    <dgm:cxn modelId="{CE1D2F22-BD6A-4D68-AA12-BDD1F61D41FD}" type="presOf" srcId="{2FFED97C-ECAE-4A38-BAA7-D1921C09C020}" destId="{F05AFF59-2443-4A23-9FC1-6858660CEB1F}" srcOrd="0" destOrd="0" presId="urn:microsoft.com/office/officeart/2005/8/layout/chevron2"/>
    <dgm:cxn modelId="{D6A44ADF-D7D1-41A6-9B97-1D91757EEC30}" type="presParOf" srcId="{251FA5C4-EF9D-4697-B723-65C72DDE7ECC}" destId="{737B96A8-230E-4BBC-B834-35E6E6DA620D}" srcOrd="0" destOrd="0" presId="urn:microsoft.com/office/officeart/2005/8/layout/chevron2"/>
    <dgm:cxn modelId="{FF64F831-FBA0-4089-B64D-4BE727DFA079}" type="presParOf" srcId="{737B96A8-230E-4BBC-B834-35E6E6DA620D}" destId="{4F0A2225-BEFB-4C2E-9B2E-8B143DCC9C56}" srcOrd="0" destOrd="0" presId="urn:microsoft.com/office/officeart/2005/8/layout/chevron2"/>
    <dgm:cxn modelId="{349EBBF6-16F6-4085-A6AB-7C17CA5F47FE}" type="presParOf" srcId="{737B96A8-230E-4BBC-B834-35E6E6DA620D}" destId="{7E293B00-FE0A-4F6B-BC7F-10657AD174DD}" srcOrd="1" destOrd="0" presId="urn:microsoft.com/office/officeart/2005/8/layout/chevron2"/>
    <dgm:cxn modelId="{BCD7CF9E-2C36-4766-BE08-CFF5351362FB}" type="presParOf" srcId="{251FA5C4-EF9D-4697-B723-65C72DDE7ECC}" destId="{5BEBEF26-A86C-4B3E-8796-51DE0F67C8A2}" srcOrd="1" destOrd="0" presId="urn:microsoft.com/office/officeart/2005/8/layout/chevron2"/>
    <dgm:cxn modelId="{8C68381A-96D0-44F2-B7CF-BD94EAF1CC5F}" type="presParOf" srcId="{251FA5C4-EF9D-4697-B723-65C72DDE7ECC}" destId="{FA69D86B-5193-4C4A-A333-94EB862518B4}" srcOrd="2" destOrd="0" presId="urn:microsoft.com/office/officeart/2005/8/layout/chevron2"/>
    <dgm:cxn modelId="{E4CF9696-F052-44C5-8B49-D62B43F7566F}" type="presParOf" srcId="{FA69D86B-5193-4C4A-A333-94EB862518B4}" destId="{F05AFF59-2443-4A23-9FC1-6858660CEB1F}" srcOrd="0" destOrd="0" presId="urn:microsoft.com/office/officeart/2005/8/layout/chevron2"/>
    <dgm:cxn modelId="{B12E30AD-EECE-4E82-BC23-B6DC0700FAFC}" type="presParOf" srcId="{FA69D86B-5193-4C4A-A333-94EB862518B4}" destId="{2F4FA99B-CAD5-4F33-90C5-D439A6C0B067}" srcOrd="1" destOrd="0" presId="urn:microsoft.com/office/officeart/2005/8/layout/chevron2"/>
    <dgm:cxn modelId="{9FA39D1F-FF01-4619-A502-1E412C606333}" type="presParOf" srcId="{251FA5C4-EF9D-4697-B723-65C72DDE7ECC}" destId="{69C06B05-8C35-442E-9B55-EF47BF86A5FA}" srcOrd="3" destOrd="0" presId="urn:microsoft.com/office/officeart/2005/8/layout/chevron2"/>
    <dgm:cxn modelId="{95D6CAC2-C2B4-496E-BA8C-182D1E0AB67F}" type="presParOf" srcId="{251FA5C4-EF9D-4697-B723-65C72DDE7ECC}" destId="{1E9C4955-95FE-437C-B79C-57B2EEBB9780}" srcOrd="4" destOrd="0" presId="urn:microsoft.com/office/officeart/2005/8/layout/chevron2"/>
    <dgm:cxn modelId="{57FEB38F-AE0D-4705-8660-C997FC52BBB3}" type="presParOf" srcId="{1E9C4955-95FE-437C-B79C-57B2EEBB9780}" destId="{05531D24-5313-4396-8640-DBB861F05151}" srcOrd="0" destOrd="0" presId="urn:microsoft.com/office/officeart/2005/8/layout/chevron2"/>
    <dgm:cxn modelId="{7375EA96-931E-471E-BA89-53F2327CD6FC}" type="presParOf" srcId="{1E9C4955-95FE-437C-B79C-57B2EEBB9780}" destId="{F25DFC3F-FB3B-436A-A60D-2DC4ABD8D5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CF3D92-FDD8-4CF3-B06E-F5A612373F0D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9BD7B96-5700-4B38-ACD0-453B59181B4A}" type="pres">
      <dgm:prSet presAssocID="{0CCF3D92-FDD8-4CF3-B06E-F5A612373F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</dgm:ptLst>
  <dgm:cxnLst>
    <dgm:cxn modelId="{0EFFF943-A69C-4EFA-B395-787CBC847AA4}" type="presOf" srcId="{0CCF3D92-FDD8-4CF3-B06E-F5A612373F0D}" destId="{19BD7B96-5700-4B38-ACD0-453B59181B4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F3E096-7428-4EE0-8A2F-42B3D800AF8D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4E1805DF-3C4F-4F89-B906-840C6B42944C}">
      <dgm:prSet phldrT="[Text]"/>
      <dgm:spPr/>
      <dgm:t>
        <a:bodyPr/>
        <a:lstStyle/>
        <a:p>
          <a:pPr algn="ctr"/>
          <a:r>
            <a:rPr lang="sk-SK" dirty="0" smtClean="0"/>
            <a:t>SKÚSENOSTNÁ FÁZA SOCIÁLNEJ PRÁCE</a:t>
          </a:r>
          <a:endParaRPr lang="sk-SK" dirty="0"/>
        </a:p>
      </dgm:t>
    </dgm:pt>
    <dgm:pt modelId="{59950955-CF50-4C0F-90A3-AEB5BAB62A9D}" type="parTrans" cxnId="{C29FEB5D-030B-4919-A1AC-667DBEFC26AC}">
      <dgm:prSet/>
      <dgm:spPr/>
      <dgm:t>
        <a:bodyPr/>
        <a:lstStyle/>
        <a:p>
          <a:endParaRPr lang="sk-SK"/>
        </a:p>
      </dgm:t>
    </dgm:pt>
    <dgm:pt modelId="{B0B518FF-83A0-44CA-83C2-F6F37F9132B0}" type="sibTrans" cxnId="{C29FEB5D-030B-4919-A1AC-667DBEFC26AC}">
      <dgm:prSet/>
      <dgm:spPr/>
      <dgm:t>
        <a:bodyPr/>
        <a:lstStyle/>
        <a:p>
          <a:endParaRPr lang="sk-SK"/>
        </a:p>
      </dgm:t>
    </dgm:pt>
    <dgm:pt modelId="{8E71CBD6-F78E-422C-B8BB-1A58CF861225}">
      <dgm:prSet phldrT="[Text]"/>
      <dgm:spPr/>
      <dgm:t>
        <a:bodyPr/>
        <a:lstStyle/>
        <a:p>
          <a:pPr algn="just"/>
          <a:r>
            <a:rPr lang="sk-SK" dirty="0" err="1" smtClean="0"/>
            <a:t>Friendly</a:t>
          </a:r>
          <a:r>
            <a:rPr lang="sk-SK" dirty="0" smtClean="0"/>
            <a:t> </a:t>
          </a:r>
          <a:r>
            <a:rPr lang="sk-SK" dirty="0" err="1" smtClean="0"/>
            <a:t>Visiting</a:t>
          </a:r>
          <a:r>
            <a:rPr lang="sk-SK" dirty="0" smtClean="0"/>
            <a:t>; </a:t>
          </a:r>
          <a:r>
            <a:rPr lang="sk-SK" dirty="0" err="1" smtClean="0"/>
            <a:t>Settlement</a:t>
          </a:r>
          <a:r>
            <a:rPr lang="sk-SK" dirty="0" smtClean="0"/>
            <a:t> </a:t>
          </a:r>
          <a:r>
            <a:rPr lang="sk-SK" dirty="0" err="1" smtClean="0"/>
            <a:t>House</a:t>
          </a:r>
          <a:r>
            <a:rPr lang="sk-SK" dirty="0" smtClean="0"/>
            <a:t> </a:t>
          </a:r>
          <a:r>
            <a:rPr lang="sk-SK" dirty="0" err="1" smtClean="0"/>
            <a:t>Movement</a:t>
          </a:r>
          <a:r>
            <a:rPr lang="sk-SK" dirty="0" smtClean="0"/>
            <a:t>;</a:t>
          </a:r>
          <a:endParaRPr lang="sk-SK" dirty="0"/>
        </a:p>
      </dgm:t>
    </dgm:pt>
    <dgm:pt modelId="{E8E461C1-415F-45E2-881A-5D6C06B2B083}" type="parTrans" cxnId="{B6F1D0CC-0CC1-4430-84D6-AD83F7A33063}">
      <dgm:prSet/>
      <dgm:spPr/>
      <dgm:t>
        <a:bodyPr/>
        <a:lstStyle/>
        <a:p>
          <a:endParaRPr lang="sk-SK"/>
        </a:p>
      </dgm:t>
    </dgm:pt>
    <dgm:pt modelId="{8F15B6F9-2D1C-4E24-ADEB-F34DEC69296B}" type="sibTrans" cxnId="{B6F1D0CC-0CC1-4430-84D6-AD83F7A33063}">
      <dgm:prSet/>
      <dgm:spPr/>
      <dgm:t>
        <a:bodyPr/>
        <a:lstStyle/>
        <a:p>
          <a:endParaRPr lang="sk-SK"/>
        </a:p>
      </dgm:t>
    </dgm:pt>
    <dgm:pt modelId="{3DE58FFC-39CF-4C64-BDB0-F90BBEDDB7F5}">
      <dgm:prSet phldrT="[Text]"/>
      <dgm:spPr/>
      <dgm:t>
        <a:bodyPr/>
        <a:lstStyle/>
        <a:p>
          <a:pPr algn="ctr"/>
          <a:r>
            <a:rPr lang="sk-SK" dirty="0" smtClean="0"/>
            <a:t>DIAGNOSTICKÁ ŠKOLA SOCIÁLNEJ PRÁCE</a:t>
          </a:r>
          <a:endParaRPr lang="sk-SK" dirty="0"/>
        </a:p>
      </dgm:t>
    </dgm:pt>
    <dgm:pt modelId="{2DCDEA48-C4A9-47FB-9EC9-4108BCD69A44}" type="parTrans" cxnId="{62407E97-39A8-4368-B275-F4F09308547B}">
      <dgm:prSet/>
      <dgm:spPr/>
      <dgm:t>
        <a:bodyPr/>
        <a:lstStyle/>
        <a:p>
          <a:endParaRPr lang="sk-SK"/>
        </a:p>
      </dgm:t>
    </dgm:pt>
    <dgm:pt modelId="{33EC7B84-2D8E-4DD7-A94D-9908F5B4B577}" type="sibTrans" cxnId="{62407E97-39A8-4368-B275-F4F09308547B}">
      <dgm:prSet/>
      <dgm:spPr/>
      <dgm:t>
        <a:bodyPr/>
        <a:lstStyle/>
        <a:p>
          <a:endParaRPr lang="sk-SK"/>
        </a:p>
      </dgm:t>
    </dgm:pt>
    <dgm:pt modelId="{8FF84197-BCE4-4EBF-8137-44C84E41D3A7}">
      <dgm:prSet phldrT="[Text]"/>
      <dgm:spPr/>
      <dgm:t>
        <a:bodyPr/>
        <a:lstStyle/>
        <a:p>
          <a:pPr algn="just"/>
          <a:r>
            <a:rPr lang="sk-SK" b="0" dirty="0" smtClean="0"/>
            <a:t>sociálna práca ako pomoc sociálnym prípadom; </a:t>
          </a:r>
          <a:endParaRPr lang="sk-SK" b="0" dirty="0"/>
        </a:p>
      </dgm:t>
    </dgm:pt>
    <dgm:pt modelId="{D085F97E-781B-4E7B-9E87-A0EB63D8C902}" type="parTrans" cxnId="{1DAD162D-FFC0-4617-91F1-47796B106A46}">
      <dgm:prSet/>
      <dgm:spPr/>
      <dgm:t>
        <a:bodyPr/>
        <a:lstStyle/>
        <a:p>
          <a:endParaRPr lang="sk-SK"/>
        </a:p>
      </dgm:t>
    </dgm:pt>
    <dgm:pt modelId="{C9E4743D-D2D1-4A03-AA37-9CDAD4D61B26}" type="sibTrans" cxnId="{1DAD162D-FFC0-4617-91F1-47796B106A46}">
      <dgm:prSet/>
      <dgm:spPr/>
      <dgm:t>
        <a:bodyPr/>
        <a:lstStyle/>
        <a:p>
          <a:endParaRPr lang="sk-SK"/>
        </a:p>
      </dgm:t>
    </dgm:pt>
    <dgm:pt modelId="{18B6D5CB-002A-4790-8D59-59496BFC6F7E}">
      <dgm:prSet phldrT="[Text]"/>
      <dgm:spPr/>
      <dgm:t>
        <a:bodyPr/>
        <a:lstStyle/>
        <a:p>
          <a:pPr algn="just"/>
          <a:r>
            <a:rPr lang="sk-SK" b="0" dirty="0" smtClean="0"/>
            <a:t>reakcia na </a:t>
          </a:r>
          <a:r>
            <a:rPr lang="sk-SK" b="0" dirty="0" err="1" smtClean="0"/>
            <a:t>Flexnera</a:t>
          </a:r>
          <a:r>
            <a:rPr lang="sk-SK" b="0" dirty="0" smtClean="0"/>
            <a:t>?</a:t>
          </a:r>
          <a:endParaRPr lang="sk-SK" b="0" dirty="0"/>
        </a:p>
      </dgm:t>
    </dgm:pt>
    <dgm:pt modelId="{B10FABF3-93DB-4E38-8E5E-C60CAC9807A8}" type="parTrans" cxnId="{16FBF5E2-FA9F-4C08-9881-7227D8F143F3}">
      <dgm:prSet/>
      <dgm:spPr/>
      <dgm:t>
        <a:bodyPr/>
        <a:lstStyle/>
        <a:p>
          <a:endParaRPr lang="sk-SK"/>
        </a:p>
      </dgm:t>
    </dgm:pt>
    <dgm:pt modelId="{2C48DBAD-5372-44C8-B8F2-FA44B15FE132}" type="sibTrans" cxnId="{16FBF5E2-FA9F-4C08-9881-7227D8F143F3}">
      <dgm:prSet/>
      <dgm:spPr/>
      <dgm:t>
        <a:bodyPr/>
        <a:lstStyle/>
        <a:p>
          <a:endParaRPr lang="sk-SK"/>
        </a:p>
      </dgm:t>
    </dgm:pt>
    <dgm:pt modelId="{FDE76753-B980-4680-9D11-4C288FD11AFA}" type="pres">
      <dgm:prSet presAssocID="{D6F3E096-7428-4EE0-8A2F-42B3D800AF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94000CE-08CC-401B-8FB8-6D9DC52DEFDF}" type="pres">
      <dgm:prSet presAssocID="{4E1805DF-3C4F-4F89-B906-840C6B42944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AB9EF7C-1CD7-435B-A55E-95E5DE4A2285}" type="pres">
      <dgm:prSet presAssocID="{4E1805DF-3C4F-4F89-B906-840C6B42944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9B330A9-57F0-44AC-8762-C06A2176C90B}" type="pres">
      <dgm:prSet presAssocID="{3DE58FFC-39CF-4C64-BDB0-F90BBEDDB7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D9DC9EB-6A5D-4DDC-A87D-BC28AFF6C099}" type="pres">
      <dgm:prSet presAssocID="{3DE58FFC-39CF-4C64-BDB0-F90BBEDDB7F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2B929AA-D563-458F-BD90-D6F1903BACCF}" type="presOf" srcId="{D6F3E096-7428-4EE0-8A2F-42B3D800AF8D}" destId="{FDE76753-B980-4680-9D11-4C288FD11AFA}" srcOrd="0" destOrd="0" presId="urn:microsoft.com/office/officeart/2005/8/layout/vList2"/>
    <dgm:cxn modelId="{16FBF5E2-FA9F-4C08-9881-7227D8F143F3}" srcId="{3DE58FFC-39CF-4C64-BDB0-F90BBEDDB7F5}" destId="{18B6D5CB-002A-4790-8D59-59496BFC6F7E}" srcOrd="1" destOrd="0" parTransId="{B10FABF3-93DB-4E38-8E5E-C60CAC9807A8}" sibTransId="{2C48DBAD-5372-44C8-B8F2-FA44B15FE132}"/>
    <dgm:cxn modelId="{62407E97-39A8-4368-B275-F4F09308547B}" srcId="{D6F3E096-7428-4EE0-8A2F-42B3D800AF8D}" destId="{3DE58FFC-39CF-4C64-BDB0-F90BBEDDB7F5}" srcOrd="1" destOrd="0" parTransId="{2DCDEA48-C4A9-47FB-9EC9-4108BCD69A44}" sibTransId="{33EC7B84-2D8E-4DD7-A94D-9908F5B4B577}"/>
    <dgm:cxn modelId="{BCAF1392-F644-43D6-BC86-06DAD18E086B}" type="presOf" srcId="{8FF84197-BCE4-4EBF-8137-44C84E41D3A7}" destId="{4D9DC9EB-6A5D-4DDC-A87D-BC28AFF6C099}" srcOrd="0" destOrd="0" presId="urn:microsoft.com/office/officeart/2005/8/layout/vList2"/>
    <dgm:cxn modelId="{61E5E50E-4358-446B-A945-707A5D248C2C}" type="presOf" srcId="{18B6D5CB-002A-4790-8D59-59496BFC6F7E}" destId="{4D9DC9EB-6A5D-4DDC-A87D-BC28AFF6C099}" srcOrd="0" destOrd="1" presId="urn:microsoft.com/office/officeart/2005/8/layout/vList2"/>
    <dgm:cxn modelId="{B6F1D0CC-0CC1-4430-84D6-AD83F7A33063}" srcId="{4E1805DF-3C4F-4F89-B906-840C6B42944C}" destId="{8E71CBD6-F78E-422C-B8BB-1A58CF861225}" srcOrd="0" destOrd="0" parTransId="{E8E461C1-415F-45E2-881A-5D6C06B2B083}" sibTransId="{8F15B6F9-2D1C-4E24-ADEB-F34DEC69296B}"/>
    <dgm:cxn modelId="{C29FEB5D-030B-4919-A1AC-667DBEFC26AC}" srcId="{D6F3E096-7428-4EE0-8A2F-42B3D800AF8D}" destId="{4E1805DF-3C4F-4F89-B906-840C6B42944C}" srcOrd="0" destOrd="0" parTransId="{59950955-CF50-4C0F-90A3-AEB5BAB62A9D}" sibTransId="{B0B518FF-83A0-44CA-83C2-F6F37F9132B0}"/>
    <dgm:cxn modelId="{BFDED045-0BC9-4AAB-89E9-345109A2D7FA}" type="presOf" srcId="{4E1805DF-3C4F-4F89-B906-840C6B42944C}" destId="{694000CE-08CC-401B-8FB8-6D9DC52DEFDF}" srcOrd="0" destOrd="0" presId="urn:microsoft.com/office/officeart/2005/8/layout/vList2"/>
    <dgm:cxn modelId="{7EBC4C6E-9B0D-443B-800A-9DC33CAE35B7}" type="presOf" srcId="{3DE58FFC-39CF-4C64-BDB0-F90BBEDDB7F5}" destId="{89B330A9-57F0-44AC-8762-C06A2176C90B}" srcOrd="0" destOrd="0" presId="urn:microsoft.com/office/officeart/2005/8/layout/vList2"/>
    <dgm:cxn modelId="{0679EF47-8067-49C7-B3B6-45ABEEE0AB96}" type="presOf" srcId="{8E71CBD6-F78E-422C-B8BB-1A58CF861225}" destId="{9AB9EF7C-1CD7-435B-A55E-95E5DE4A2285}" srcOrd="0" destOrd="0" presId="urn:microsoft.com/office/officeart/2005/8/layout/vList2"/>
    <dgm:cxn modelId="{1DAD162D-FFC0-4617-91F1-47796B106A46}" srcId="{3DE58FFC-39CF-4C64-BDB0-F90BBEDDB7F5}" destId="{8FF84197-BCE4-4EBF-8137-44C84E41D3A7}" srcOrd="0" destOrd="0" parTransId="{D085F97E-781B-4E7B-9E87-A0EB63D8C902}" sibTransId="{C9E4743D-D2D1-4A03-AA37-9CDAD4D61B26}"/>
    <dgm:cxn modelId="{0658E912-6AC4-4358-9D7F-A848BAB79A09}" type="presParOf" srcId="{FDE76753-B980-4680-9D11-4C288FD11AFA}" destId="{694000CE-08CC-401B-8FB8-6D9DC52DEFDF}" srcOrd="0" destOrd="0" presId="urn:microsoft.com/office/officeart/2005/8/layout/vList2"/>
    <dgm:cxn modelId="{78149D67-E059-409B-9C85-FB8A302B7D35}" type="presParOf" srcId="{FDE76753-B980-4680-9D11-4C288FD11AFA}" destId="{9AB9EF7C-1CD7-435B-A55E-95E5DE4A2285}" srcOrd="1" destOrd="0" presId="urn:microsoft.com/office/officeart/2005/8/layout/vList2"/>
    <dgm:cxn modelId="{294B54D7-9623-41D3-A92E-FF9767191E9C}" type="presParOf" srcId="{FDE76753-B980-4680-9D11-4C288FD11AFA}" destId="{89B330A9-57F0-44AC-8762-C06A2176C90B}" srcOrd="2" destOrd="0" presId="urn:microsoft.com/office/officeart/2005/8/layout/vList2"/>
    <dgm:cxn modelId="{72D100CC-91C1-4323-A8A6-9531E28FDE74}" type="presParOf" srcId="{FDE76753-B980-4680-9D11-4C288FD11AFA}" destId="{4D9DC9EB-6A5D-4DDC-A87D-BC28AFF6C09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F2C250-D53E-4CD4-A74F-82CF49DD1512}" type="doc">
      <dgm:prSet loTypeId="urn:microsoft.com/office/officeart/2005/8/layout/hList3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sk-SK"/>
        </a:p>
      </dgm:t>
    </dgm:pt>
    <dgm:pt modelId="{AAA09996-7E64-44EF-ADEE-29EFCD4F5478}">
      <dgm:prSet phldrT="[Text]" custT="1"/>
      <dgm:spPr/>
      <dgm:t>
        <a:bodyPr/>
        <a:lstStyle/>
        <a:p>
          <a:r>
            <a:rPr lang="sk-SK" sz="3300" dirty="0" smtClean="0"/>
            <a:t>MARY RICHMOND</a:t>
          </a:r>
        </a:p>
        <a:p>
          <a:r>
            <a:rPr lang="sk-SK" sz="3000" b="1" dirty="0" smtClean="0"/>
            <a:t>DIAGNOSTICKÁ ŠKOLA </a:t>
          </a:r>
          <a:r>
            <a:rPr lang="sk-SK" sz="3000" dirty="0" smtClean="0"/>
            <a:t>(1917; 1922)</a:t>
          </a:r>
          <a:endParaRPr lang="sk-SK" sz="3000" dirty="0"/>
        </a:p>
      </dgm:t>
    </dgm:pt>
    <dgm:pt modelId="{042215A2-E4F2-4FD8-BFFA-3D1555C96741}" type="parTrans" cxnId="{A16A3DD1-70B1-4A27-B69D-2F738C40A44B}">
      <dgm:prSet/>
      <dgm:spPr/>
      <dgm:t>
        <a:bodyPr/>
        <a:lstStyle/>
        <a:p>
          <a:endParaRPr lang="sk-SK"/>
        </a:p>
      </dgm:t>
    </dgm:pt>
    <dgm:pt modelId="{110C3713-F08C-41EE-8FC9-8830554E27DF}" type="sibTrans" cxnId="{A16A3DD1-70B1-4A27-B69D-2F738C40A44B}">
      <dgm:prSet/>
      <dgm:spPr/>
      <dgm:t>
        <a:bodyPr/>
        <a:lstStyle/>
        <a:p>
          <a:endParaRPr lang="sk-SK"/>
        </a:p>
      </dgm:t>
    </dgm:pt>
    <dgm:pt modelId="{0F11B7D7-973D-4E13-9F10-1649921FD6A6}">
      <dgm:prSet phldrT="[Text]" phldr="1"/>
      <dgm:spPr/>
      <dgm:t>
        <a:bodyPr/>
        <a:lstStyle/>
        <a:p>
          <a:endParaRPr lang="sk-SK" dirty="0"/>
        </a:p>
      </dgm:t>
    </dgm:pt>
    <dgm:pt modelId="{22803ED0-50A5-44CC-9003-CEF83A0A74B1}" type="parTrans" cxnId="{F4205195-A712-486E-B822-52FD3FE35BF3}">
      <dgm:prSet/>
      <dgm:spPr/>
      <dgm:t>
        <a:bodyPr/>
        <a:lstStyle/>
        <a:p>
          <a:endParaRPr lang="sk-SK"/>
        </a:p>
      </dgm:t>
    </dgm:pt>
    <dgm:pt modelId="{9B3B82C1-60D0-415A-8616-2D14EFBF5963}" type="sibTrans" cxnId="{F4205195-A712-486E-B822-52FD3FE35BF3}">
      <dgm:prSet/>
      <dgm:spPr/>
      <dgm:t>
        <a:bodyPr/>
        <a:lstStyle/>
        <a:p>
          <a:endParaRPr lang="sk-SK"/>
        </a:p>
      </dgm:t>
    </dgm:pt>
    <dgm:pt modelId="{961A8569-E481-461A-BF5D-64E2A7D87B69}">
      <dgm:prSet phldrT="[Text]"/>
      <dgm:spPr>
        <a:ln w="76200"/>
      </dgm:spPr>
      <dgm:t>
        <a:bodyPr/>
        <a:lstStyle/>
        <a:p>
          <a:r>
            <a:rPr lang="sk-SK" b="1" dirty="0" smtClean="0"/>
            <a:t>PSYCHOSOCIÁLNY PRÍSTUP</a:t>
          </a:r>
        </a:p>
        <a:p>
          <a:r>
            <a:rPr lang="sk-SK" dirty="0" err="1" smtClean="0"/>
            <a:t>Gordon</a:t>
          </a:r>
          <a:r>
            <a:rPr lang="sk-SK" dirty="0" smtClean="0"/>
            <a:t> </a:t>
          </a:r>
          <a:r>
            <a:rPr lang="sk-SK" dirty="0" err="1" smtClean="0"/>
            <a:t>Hamilton</a:t>
          </a:r>
          <a:r>
            <a:rPr lang="sk-SK" dirty="0" smtClean="0"/>
            <a:t> (1940)</a:t>
          </a:r>
        </a:p>
        <a:p>
          <a:r>
            <a:rPr lang="sk-SK" dirty="0" err="1" smtClean="0"/>
            <a:t>Florence</a:t>
          </a:r>
          <a:r>
            <a:rPr lang="sk-SK" dirty="0" smtClean="0"/>
            <a:t> </a:t>
          </a:r>
          <a:r>
            <a:rPr lang="sk-SK" dirty="0" err="1" smtClean="0"/>
            <a:t>Hollis</a:t>
          </a:r>
          <a:r>
            <a:rPr lang="sk-SK" dirty="0" smtClean="0"/>
            <a:t> (1965)</a:t>
          </a:r>
        </a:p>
        <a:p>
          <a:r>
            <a:rPr lang="sk-SK" dirty="0" err="1" smtClean="0"/>
            <a:t>Edda</a:t>
          </a:r>
          <a:r>
            <a:rPr lang="sk-SK" dirty="0" smtClean="0"/>
            <a:t> </a:t>
          </a:r>
          <a:r>
            <a:rPr lang="sk-SK" dirty="0" err="1" smtClean="0"/>
            <a:t>Goldstein</a:t>
          </a:r>
          <a:r>
            <a:rPr lang="sk-SK" dirty="0" smtClean="0"/>
            <a:t> (1984)</a:t>
          </a:r>
        </a:p>
      </dgm:t>
    </dgm:pt>
    <dgm:pt modelId="{1F3A9B51-42D0-46B1-8158-AC5AA6F9B0FF}" type="parTrans" cxnId="{DF6669D2-7A0F-4A13-8ABB-8EF67EDBD897}">
      <dgm:prSet/>
      <dgm:spPr/>
      <dgm:t>
        <a:bodyPr/>
        <a:lstStyle/>
        <a:p>
          <a:endParaRPr lang="sk-SK"/>
        </a:p>
      </dgm:t>
    </dgm:pt>
    <dgm:pt modelId="{22EA121F-57F2-4FFB-AAA3-45AB84F598B4}" type="sibTrans" cxnId="{DF6669D2-7A0F-4A13-8ABB-8EF67EDBD897}">
      <dgm:prSet/>
      <dgm:spPr/>
      <dgm:t>
        <a:bodyPr/>
        <a:lstStyle/>
        <a:p>
          <a:endParaRPr lang="sk-SK"/>
        </a:p>
      </dgm:t>
    </dgm:pt>
    <dgm:pt modelId="{28501553-DA44-49E4-A1D9-B21BC3C5FC34}">
      <dgm:prSet phldrT="[Text]"/>
      <dgm:spPr/>
      <dgm:t>
        <a:bodyPr/>
        <a:lstStyle/>
        <a:p>
          <a:r>
            <a:rPr lang="sk-SK" b="1" dirty="0" smtClean="0"/>
            <a:t>FUNKČNÁ ŠKOLA</a:t>
          </a:r>
        </a:p>
        <a:p>
          <a:r>
            <a:rPr lang="sk-SK" dirty="0" err="1" smtClean="0"/>
            <a:t>Virginia</a:t>
          </a:r>
          <a:r>
            <a:rPr lang="sk-SK" dirty="0" smtClean="0"/>
            <a:t> </a:t>
          </a:r>
          <a:r>
            <a:rPr lang="sk-SK" dirty="0" err="1" smtClean="0"/>
            <a:t>Robinson</a:t>
          </a:r>
          <a:r>
            <a:rPr lang="sk-SK" dirty="0" smtClean="0"/>
            <a:t> (1930)</a:t>
          </a:r>
        </a:p>
        <a:p>
          <a:r>
            <a:rPr lang="sk-SK" dirty="0" err="1" smtClean="0"/>
            <a:t>Marie</a:t>
          </a:r>
          <a:r>
            <a:rPr lang="sk-SK" dirty="0" smtClean="0"/>
            <a:t> </a:t>
          </a:r>
          <a:r>
            <a:rPr lang="sk-SK" dirty="0" err="1" smtClean="0"/>
            <a:t>Krakešová</a:t>
          </a:r>
          <a:r>
            <a:rPr lang="sk-SK" dirty="0" smtClean="0"/>
            <a:t> (1934; 1946)</a:t>
          </a:r>
        </a:p>
        <a:p>
          <a:r>
            <a:rPr lang="sk-SK" dirty="0" err="1" smtClean="0"/>
            <a:t>Kennet</a:t>
          </a:r>
          <a:r>
            <a:rPr lang="sk-SK" dirty="0" smtClean="0"/>
            <a:t> </a:t>
          </a:r>
          <a:r>
            <a:rPr lang="sk-SK" dirty="0" err="1" smtClean="0"/>
            <a:t>Pray</a:t>
          </a:r>
          <a:r>
            <a:rPr lang="sk-SK" dirty="0" smtClean="0"/>
            <a:t> (1949)</a:t>
          </a:r>
        </a:p>
        <a:p>
          <a:r>
            <a:rPr lang="sk-SK" dirty="0" err="1" smtClean="0"/>
            <a:t>Helen</a:t>
          </a:r>
          <a:r>
            <a:rPr lang="sk-SK" dirty="0" smtClean="0"/>
            <a:t> </a:t>
          </a:r>
          <a:r>
            <a:rPr lang="sk-SK" dirty="0" err="1" smtClean="0"/>
            <a:t>Harris</a:t>
          </a:r>
          <a:r>
            <a:rPr lang="sk-SK" dirty="0" smtClean="0"/>
            <a:t> </a:t>
          </a:r>
          <a:r>
            <a:rPr lang="sk-SK" dirty="0" err="1" smtClean="0"/>
            <a:t>Perlman</a:t>
          </a:r>
          <a:r>
            <a:rPr lang="sk-SK" dirty="0" smtClean="0"/>
            <a:t> (1957)</a:t>
          </a:r>
        </a:p>
        <a:p>
          <a:r>
            <a:rPr lang="sk-SK" dirty="0" err="1" smtClean="0"/>
            <a:t>Ruth</a:t>
          </a:r>
          <a:r>
            <a:rPr lang="sk-SK" dirty="0" smtClean="0"/>
            <a:t> </a:t>
          </a:r>
          <a:r>
            <a:rPr lang="sk-SK" dirty="0" err="1" smtClean="0"/>
            <a:t>Elizabeth</a:t>
          </a:r>
          <a:r>
            <a:rPr lang="sk-SK" dirty="0" smtClean="0"/>
            <a:t> </a:t>
          </a:r>
          <a:r>
            <a:rPr lang="sk-SK" dirty="0" err="1" smtClean="0"/>
            <a:t>Smalley</a:t>
          </a:r>
          <a:r>
            <a:rPr lang="sk-SK" dirty="0" smtClean="0"/>
            <a:t> (1967)</a:t>
          </a:r>
        </a:p>
        <a:p>
          <a:endParaRPr lang="sk-SK" dirty="0" smtClean="0"/>
        </a:p>
        <a:p>
          <a:endParaRPr lang="sk-SK" dirty="0" smtClean="0"/>
        </a:p>
        <a:p>
          <a:endParaRPr lang="sk-SK" dirty="0" smtClean="0"/>
        </a:p>
      </dgm:t>
    </dgm:pt>
    <dgm:pt modelId="{5F609E80-F9C6-4F3E-9710-5C01BF62B627}" type="parTrans" cxnId="{515377AE-7366-4C6F-B2A7-D029BF865C9B}">
      <dgm:prSet/>
      <dgm:spPr/>
      <dgm:t>
        <a:bodyPr/>
        <a:lstStyle/>
        <a:p>
          <a:endParaRPr lang="sk-SK"/>
        </a:p>
      </dgm:t>
    </dgm:pt>
    <dgm:pt modelId="{C776BB15-E22F-4516-B983-AF84B16064A5}" type="sibTrans" cxnId="{515377AE-7366-4C6F-B2A7-D029BF865C9B}">
      <dgm:prSet/>
      <dgm:spPr/>
      <dgm:t>
        <a:bodyPr/>
        <a:lstStyle/>
        <a:p>
          <a:endParaRPr lang="sk-SK"/>
        </a:p>
      </dgm:t>
    </dgm:pt>
    <dgm:pt modelId="{3E4A512C-BCF9-4DE6-893A-A7DBBE38DE27}" type="pres">
      <dgm:prSet presAssocID="{A1F2C250-D53E-4CD4-A74F-82CF49DD151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EAA9EBE-32EB-4798-A8DD-93181884C48B}" type="pres">
      <dgm:prSet presAssocID="{AAA09996-7E64-44EF-ADEE-29EFCD4F5478}" presName="roof" presStyleLbl="dkBgShp" presStyleIdx="0" presStyleCnt="2" custLinFactNeighborX="980" custLinFactNeighborY="-4444"/>
      <dgm:spPr/>
      <dgm:t>
        <a:bodyPr/>
        <a:lstStyle/>
        <a:p>
          <a:endParaRPr lang="sk-SK"/>
        </a:p>
      </dgm:t>
    </dgm:pt>
    <dgm:pt modelId="{9BE91D9A-D6A2-4A00-B3A6-0822A095F6BB}" type="pres">
      <dgm:prSet presAssocID="{AAA09996-7E64-44EF-ADEE-29EFCD4F5478}" presName="pillars" presStyleCnt="0"/>
      <dgm:spPr/>
    </dgm:pt>
    <dgm:pt modelId="{2F1BA235-8BB7-46F7-95EB-331712068B91}" type="pres">
      <dgm:prSet presAssocID="{AAA09996-7E64-44EF-ADEE-29EFCD4F5478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EB915E5-C5EE-41C5-8525-FAF744071981}" type="pres">
      <dgm:prSet presAssocID="{28501553-DA44-49E4-A1D9-B21BC3C5FC3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EDCA5C9-F79A-49ED-8A09-AC0015D57A68}" type="pres">
      <dgm:prSet presAssocID="{AAA09996-7E64-44EF-ADEE-29EFCD4F5478}" presName="base" presStyleLbl="dkBgShp" presStyleIdx="1" presStyleCnt="2"/>
      <dgm:spPr/>
    </dgm:pt>
  </dgm:ptLst>
  <dgm:cxnLst>
    <dgm:cxn modelId="{F4205195-A712-486E-B822-52FD3FE35BF3}" srcId="{A1F2C250-D53E-4CD4-A74F-82CF49DD1512}" destId="{0F11B7D7-973D-4E13-9F10-1649921FD6A6}" srcOrd="1" destOrd="0" parTransId="{22803ED0-50A5-44CC-9003-CEF83A0A74B1}" sibTransId="{9B3B82C1-60D0-415A-8616-2D14EFBF5963}"/>
    <dgm:cxn modelId="{A16A3DD1-70B1-4A27-B69D-2F738C40A44B}" srcId="{A1F2C250-D53E-4CD4-A74F-82CF49DD1512}" destId="{AAA09996-7E64-44EF-ADEE-29EFCD4F5478}" srcOrd="0" destOrd="0" parTransId="{042215A2-E4F2-4FD8-BFFA-3D1555C96741}" sibTransId="{110C3713-F08C-41EE-8FC9-8830554E27DF}"/>
    <dgm:cxn modelId="{55AB3E6F-40AA-4D91-948D-0100A0B7A69B}" type="presOf" srcId="{961A8569-E481-461A-BF5D-64E2A7D87B69}" destId="{2F1BA235-8BB7-46F7-95EB-331712068B91}" srcOrd="0" destOrd="0" presId="urn:microsoft.com/office/officeart/2005/8/layout/hList3"/>
    <dgm:cxn modelId="{3A974CC1-4F6E-48A2-82A2-16405A81835F}" type="presOf" srcId="{28501553-DA44-49E4-A1D9-B21BC3C5FC34}" destId="{EEB915E5-C5EE-41C5-8525-FAF744071981}" srcOrd="0" destOrd="0" presId="urn:microsoft.com/office/officeart/2005/8/layout/hList3"/>
    <dgm:cxn modelId="{42988FC7-78CF-4B2D-81E2-5039E52F2466}" type="presOf" srcId="{AAA09996-7E64-44EF-ADEE-29EFCD4F5478}" destId="{1EAA9EBE-32EB-4798-A8DD-93181884C48B}" srcOrd="0" destOrd="0" presId="urn:microsoft.com/office/officeart/2005/8/layout/hList3"/>
    <dgm:cxn modelId="{DF6669D2-7A0F-4A13-8ABB-8EF67EDBD897}" srcId="{AAA09996-7E64-44EF-ADEE-29EFCD4F5478}" destId="{961A8569-E481-461A-BF5D-64E2A7D87B69}" srcOrd="0" destOrd="0" parTransId="{1F3A9B51-42D0-46B1-8158-AC5AA6F9B0FF}" sibTransId="{22EA121F-57F2-4FFB-AAA3-45AB84F598B4}"/>
    <dgm:cxn modelId="{515377AE-7366-4C6F-B2A7-D029BF865C9B}" srcId="{AAA09996-7E64-44EF-ADEE-29EFCD4F5478}" destId="{28501553-DA44-49E4-A1D9-B21BC3C5FC34}" srcOrd="1" destOrd="0" parTransId="{5F609E80-F9C6-4F3E-9710-5C01BF62B627}" sibTransId="{C776BB15-E22F-4516-B983-AF84B16064A5}"/>
    <dgm:cxn modelId="{58A7B5D8-2470-4638-B700-7F1E81C44669}" type="presOf" srcId="{A1F2C250-D53E-4CD4-A74F-82CF49DD1512}" destId="{3E4A512C-BCF9-4DE6-893A-A7DBBE38DE27}" srcOrd="0" destOrd="0" presId="urn:microsoft.com/office/officeart/2005/8/layout/hList3"/>
    <dgm:cxn modelId="{DE3B2426-81FC-4965-B056-2D35AE45E6BE}" type="presParOf" srcId="{3E4A512C-BCF9-4DE6-893A-A7DBBE38DE27}" destId="{1EAA9EBE-32EB-4798-A8DD-93181884C48B}" srcOrd="0" destOrd="0" presId="urn:microsoft.com/office/officeart/2005/8/layout/hList3"/>
    <dgm:cxn modelId="{4AEFAF71-6732-4FCF-8B7F-7CFA9A58D057}" type="presParOf" srcId="{3E4A512C-BCF9-4DE6-893A-A7DBBE38DE27}" destId="{9BE91D9A-D6A2-4A00-B3A6-0822A095F6BB}" srcOrd="1" destOrd="0" presId="urn:microsoft.com/office/officeart/2005/8/layout/hList3"/>
    <dgm:cxn modelId="{7B422256-5D6A-45E1-B82A-8AB0A41A7E26}" type="presParOf" srcId="{9BE91D9A-D6A2-4A00-B3A6-0822A095F6BB}" destId="{2F1BA235-8BB7-46F7-95EB-331712068B91}" srcOrd="0" destOrd="0" presId="urn:microsoft.com/office/officeart/2005/8/layout/hList3"/>
    <dgm:cxn modelId="{49EA1BAA-4B52-4AD2-82AC-639C0D44DBA5}" type="presParOf" srcId="{9BE91D9A-D6A2-4A00-B3A6-0822A095F6BB}" destId="{EEB915E5-C5EE-41C5-8525-FAF744071981}" srcOrd="1" destOrd="0" presId="urn:microsoft.com/office/officeart/2005/8/layout/hList3"/>
    <dgm:cxn modelId="{037ACFAD-A099-420E-9155-E19EA06CF511}" type="presParOf" srcId="{3E4A512C-BCF9-4DE6-893A-A7DBBE38DE27}" destId="{0EDCA5C9-F79A-49ED-8A09-AC0015D57A6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D2B2A4-21F6-4F50-A652-AF5C11E0E2AD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1_2" csCatId="accent1" phldr="1"/>
      <dgm:spPr/>
    </dgm:pt>
    <dgm:pt modelId="{7A3A7C7E-91E7-4752-B310-66127456397C}">
      <dgm:prSet phldrT="[Text]"/>
      <dgm:spPr/>
      <dgm:t>
        <a:bodyPr/>
        <a:lstStyle/>
        <a:p>
          <a:r>
            <a:rPr lang="sk-SK" b="1" dirty="0" smtClean="0"/>
            <a:t>skúsenostná fáza sociálnej práce</a:t>
          </a:r>
        </a:p>
      </dgm:t>
    </dgm:pt>
    <dgm:pt modelId="{8404B320-92FE-4EB1-B149-8AAB9EE16696}" type="parTrans" cxnId="{19135BFF-5BE6-4491-BF82-32DE71243426}">
      <dgm:prSet/>
      <dgm:spPr/>
      <dgm:t>
        <a:bodyPr/>
        <a:lstStyle/>
        <a:p>
          <a:endParaRPr lang="cs-CZ"/>
        </a:p>
      </dgm:t>
    </dgm:pt>
    <dgm:pt modelId="{6D66E9A1-2BBA-45C8-9BA0-0124D6F5565B}" type="sibTrans" cxnId="{19135BFF-5BE6-4491-BF82-32DE71243426}">
      <dgm:prSet/>
      <dgm:spPr/>
      <dgm:t>
        <a:bodyPr/>
        <a:lstStyle/>
        <a:p>
          <a:endParaRPr lang="cs-CZ"/>
        </a:p>
      </dgm:t>
    </dgm:pt>
    <dgm:pt modelId="{FDE5416D-2C51-4999-9519-1A70F89041B4}">
      <dgm:prSet phldrT="[Text]"/>
      <dgm:spPr/>
      <dgm:t>
        <a:bodyPr/>
        <a:lstStyle/>
        <a:p>
          <a:r>
            <a:rPr lang="sk-SK" b="1" dirty="0" smtClean="0"/>
            <a:t>Republika Československá</a:t>
          </a:r>
          <a:endParaRPr lang="cs-CZ" b="1" dirty="0"/>
        </a:p>
      </dgm:t>
    </dgm:pt>
    <dgm:pt modelId="{402B26C3-0B35-45C3-B95B-FA5F7ECEDCBD}" type="parTrans" cxnId="{040382BC-32F6-4D89-A48C-37C8181DF59D}">
      <dgm:prSet/>
      <dgm:spPr/>
      <dgm:t>
        <a:bodyPr/>
        <a:lstStyle/>
        <a:p>
          <a:endParaRPr lang="cs-CZ"/>
        </a:p>
      </dgm:t>
    </dgm:pt>
    <dgm:pt modelId="{CFE62085-B4CA-4B17-93D9-16B6DE2EB833}" type="sibTrans" cxnId="{040382BC-32F6-4D89-A48C-37C8181DF59D}">
      <dgm:prSet/>
      <dgm:spPr/>
      <dgm:t>
        <a:bodyPr/>
        <a:lstStyle/>
        <a:p>
          <a:endParaRPr lang="cs-CZ"/>
        </a:p>
      </dgm:t>
    </dgm:pt>
    <dgm:pt modelId="{31A7E764-FD24-4BEF-91EA-EAD38EC75273}">
      <dgm:prSet phldrT="[Text]"/>
      <dgm:spPr/>
      <dgm:t>
        <a:bodyPr/>
        <a:lstStyle/>
        <a:p>
          <a:r>
            <a:rPr lang="sk-SK" b="1" dirty="0" smtClean="0"/>
            <a:t>Protektorát Čechy a Morava</a:t>
          </a:r>
          <a:endParaRPr lang="cs-CZ" b="1" dirty="0"/>
        </a:p>
      </dgm:t>
    </dgm:pt>
    <dgm:pt modelId="{19EE8FE1-56A8-4BFA-BE75-A3CAFAB4288C}" type="parTrans" cxnId="{16A3949F-E615-450E-8A6B-24C2DC4CC362}">
      <dgm:prSet/>
      <dgm:spPr/>
      <dgm:t>
        <a:bodyPr/>
        <a:lstStyle/>
        <a:p>
          <a:endParaRPr lang="cs-CZ"/>
        </a:p>
      </dgm:t>
    </dgm:pt>
    <dgm:pt modelId="{BAF435D2-4CA0-40AB-97E5-89994D2DBECE}" type="sibTrans" cxnId="{16A3949F-E615-450E-8A6B-24C2DC4CC362}">
      <dgm:prSet/>
      <dgm:spPr/>
      <dgm:t>
        <a:bodyPr/>
        <a:lstStyle/>
        <a:p>
          <a:endParaRPr lang="cs-CZ"/>
        </a:p>
      </dgm:t>
    </dgm:pt>
    <dgm:pt modelId="{58BAC6BA-32BA-4DBA-9B31-0476C566DBBA}" type="pres">
      <dgm:prSet presAssocID="{A1D2B2A4-21F6-4F50-A652-AF5C11E0E2AD}" presName="linearFlow" presStyleCnt="0">
        <dgm:presLayoutVars>
          <dgm:dir/>
          <dgm:resizeHandles val="exact"/>
        </dgm:presLayoutVars>
      </dgm:prSet>
      <dgm:spPr/>
    </dgm:pt>
    <dgm:pt modelId="{1254C0A6-B6AB-4EDB-9DBC-25354A05DB79}" type="pres">
      <dgm:prSet presAssocID="{7A3A7C7E-91E7-4752-B310-66127456397C}" presName="comp" presStyleCnt="0"/>
      <dgm:spPr/>
    </dgm:pt>
    <dgm:pt modelId="{6C93F6FB-1767-408D-AA74-59C02E578884}" type="pres">
      <dgm:prSet presAssocID="{7A3A7C7E-91E7-4752-B310-66127456397C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B1D621-15D9-4223-985E-744A8E3DB109}" type="pres">
      <dgm:prSet presAssocID="{7A3A7C7E-91E7-4752-B310-66127456397C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1A722969-EA4D-4C87-AEB6-1D7A36AF5E91}" type="pres">
      <dgm:prSet presAssocID="{6D66E9A1-2BBA-45C8-9BA0-0124D6F5565B}" presName="sibTrans" presStyleCnt="0"/>
      <dgm:spPr/>
    </dgm:pt>
    <dgm:pt modelId="{6EB5EBD9-FB2E-4142-929D-0CC1972CD60F}" type="pres">
      <dgm:prSet presAssocID="{FDE5416D-2C51-4999-9519-1A70F89041B4}" presName="comp" presStyleCnt="0"/>
      <dgm:spPr/>
    </dgm:pt>
    <dgm:pt modelId="{5AD3C8F4-F027-4426-8316-D97E9A1E1801}" type="pres">
      <dgm:prSet presAssocID="{FDE5416D-2C51-4999-9519-1A70F89041B4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74896E-747B-4E33-BC03-152335785F25}" type="pres">
      <dgm:prSet presAssocID="{FDE5416D-2C51-4999-9519-1A70F89041B4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54B85F25-5836-46D8-BF06-ED553011D2EE}" type="pres">
      <dgm:prSet presAssocID="{CFE62085-B4CA-4B17-93D9-16B6DE2EB833}" presName="sibTrans" presStyleCnt="0"/>
      <dgm:spPr/>
    </dgm:pt>
    <dgm:pt modelId="{1D99107E-0CDE-479E-A0E0-E6BABD0C05FB}" type="pres">
      <dgm:prSet presAssocID="{31A7E764-FD24-4BEF-91EA-EAD38EC75273}" presName="comp" presStyleCnt="0"/>
      <dgm:spPr/>
    </dgm:pt>
    <dgm:pt modelId="{367F5F9C-7101-470A-ABCD-069A6E8AEAB3}" type="pres">
      <dgm:prSet presAssocID="{31A7E764-FD24-4BEF-91EA-EAD38EC75273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37FA90-0397-45A6-AD97-64883B271341}" type="pres">
      <dgm:prSet presAssocID="{31A7E764-FD24-4BEF-91EA-EAD38EC75273}" presName="rect1" presStyleLbl="l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</dgm:ptLst>
  <dgm:cxnLst>
    <dgm:cxn modelId="{E8ABD45D-C508-45D7-B51C-DCEDC3FBCB6E}" type="presOf" srcId="{31A7E764-FD24-4BEF-91EA-EAD38EC75273}" destId="{367F5F9C-7101-470A-ABCD-069A6E8AEAB3}" srcOrd="0" destOrd="0" presId="urn:microsoft.com/office/officeart/2008/layout/AlternatingPictureBlocks"/>
    <dgm:cxn modelId="{4645AC49-36A5-4BDD-A490-C3D0C59B2E50}" type="presOf" srcId="{A1D2B2A4-21F6-4F50-A652-AF5C11E0E2AD}" destId="{58BAC6BA-32BA-4DBA-9B31-0476C566DBBA}" srcOrd="0" destOrd="0" presId="urn:microsoft.com/office/officeart/2008/layout/AlternatingPictureBlocks"/>
    <dgm:cxn modelId="{147DF990-2C47-463B-AAF0-513DB024FB89}" type="presOf" srcId="{FDE5416D-2C51-4999-9519-1A70F89041B4}" destId="{5AD3C8F4-F027-4426-8316-D97E9A1E1801}" srcOrd="0" destOrd="0" presId="urn:microsoft.com/office/officeart/2008/layout/AlternatingPictureBlocks"/>
    <dgm:cxn modelId="{19135BFF-5BE6-4491-BF82-32DE71243426}" srcId="{A1D2B2A4-21F6-4F50-A652-AF5C11E0E2AD}" destId="{7A3A7C7E-91E7-4752-B310-66127456397C}" srcOrd="0" destOrd="0" parTransId="{8404B320-92FE-4EB1-B149-8AAB9EE16696}" sibTransId="{6D66E9A1-2BBA-45C8-9BA0-0124D6F5565B}"/>
    <dgm:cxn modelId="{F84DFA94-F85C-4DB2-AA31-B8AE3CCB313C}" type="presOf" srcId="{7A3A7C7E-91E7-4752-B310-66127456397C}" destId="{6C93F6FB-1767-408D-AA74-59C02E578884}" srcOrd="0" destOrd="0" presId="urn:microsoft.com/office/officeart/2008/layout/AlternatingPictureBlocks"/>
    <dgm:cxn modelId="{040382BC-32F6-4D89-A48C-37C8181DF59D}" srcId="{A1D2B2A4-21F6-4F50-A652-AF5C11E0E2AD}" destId="{FDE5416D-2C51-4999-9519-1A70F89041B4}" srcOrd="1" destOrd="0" parTransId="{402B26C3-0B35-45C3-B95B-FA5F7ECEDCBD}" sibTransId="{CFE62085-B4CA-4B17-93D9-16B6DE2EB833}"/>
    <dgm:cxn modelId="{16A3949F-E615-450E-8A6B-24C2DC4CC362}" srcId="{A1D2B2A4-21F6-4F50-A652-AF5C11E0E2AD}" destId="{31A7E764-FD24-4BEF-91EA-EAD38EC75273}" srcOrd="2" destOrd="0" parTransId="{19EE8FE1-56A8-4BFA-BE75-A3CAFAB4288C}" sibTransId="{BAF435D2-4CA0-40AB-97E5-89994D2DBECE}"/>
    <dgm:cxn modelId="{8A7A8E85-2392-4C6D-A68C-92BA2D88E4B6}" type="presParOf" srcId="{58BAC6BA-32BA-4DBA-9B31-0476C566DBBA}" destId="{1254C0A6-B6AB-4EDB-9DBC-25354A05DB79}" srcOrd="0" destOrd="0" presId="urn:microsoft.com/office/officeart/2008/layout/AlternatingPictureBlocks"/>
    <dgm:cxn modelId="{7A30A313-9B5E-4F61-AB5D-5A07D5DA1FDD}" type="presParOf" srcId="{1254C0A6-B6AB-4EDB-9DBC-25354A05DB79}" destId="{6C93F6FB-1767-408D-AA74-59C02E578884}" srcOrd="0" destOrd="0" presId="urn:microsoft.com/office/officeart/2008/layout/AlternatingPictureBlocks"/>
    <dgm:cxn modelId="{08724B50-515A-4AD0-A33C-1F53949A6D4B}" type="presParOf" srcId="{1254C0A6-B6AB-4EDB-9DBC-25354A05DB79}" destId="{7AB1D621-15D9-4223-985E-744A8E3DB109}" srcOrd="1" destOrd="0" presId="urn:microsoft.com/office/officeart/2008/layout/AlternatingPictureBlocks"/>
    <dgm:cxn modelId="{B6674448-504A-4132-A376-D29D4B48A7F9}" type="presParOf" srcId="{58BAC6BA-32BA-4DBA-9B31-0476C566DBBA}" destId="{1A722969-EA4D-4C87-AEB6-1D7A36AF5E91}" srcOrd="1" destOrd="0" presId="urn:microsoft.com/office/officeart/2008/layout/AlternatingPictureBlocks"/>
    <dgm:cxn modelId="{8B4105B0-9BA4-408E-8A9F-DEB2CF927EE5}" type="presParOf" srcId="{58BAC6BA-32BA-4DBA-9B31-0476C566DBBA}" destId="{6EB5EBD9-FB2E-4142-929D-0CC1972CD60F}" srcOrd="2" destOrd="0" presId="urn:microsoft.com/office/officeart/2008/layout/AlternatingPictureBlocks"/>
    <dgm:cxn modelId="{44136E63-2DF4-4040-976D-F3AC3C697405}" type="presParOf" srcId="{6EB5EBD9-FB2E-4142-929D-0CC1972CD60F}" destId="{5AD3C8F4-F027-4426-8316-D97E9A1E1801}" srcOrd="0" destOrd="0" presId="urn:microsoft.com/office/officeart/2008/layout/AlternatingPictureBlocks"/>
    <dgm:cxn modelId="{2D2D88E5-4998-46A7-9468-9512527CAD4E}" type="presParOf" srcId="{6EB5EBD9-FB2E-4142-929D-0CC1972CD60F}" destId="{E674896E-747B-4E33-BC03-152335785F25}" srcOrd="1" destOrd="0" presId="urn:microsoft.com/office/officeart/2008/layout/AlternatingPictureBlocks"/>
    <dgm:cxn modelId="{EDE2A04E-EA8E-4360-85CC-553B25BAE091}" type="presParOf" srcId="{58BAC6BA-32BA-4DBA-9B31-0476C566DBBA}" destId="{54B85F25-5836-46D8-BF06-ED553011D2EE}" srcOrd="3" destOrd="0" presId="urn:microsoft.com/office/officeart/2008/layout/AlternatingPictureBlocks"/>
    <dgm:cxn modelId="{A2FDC182-AB31-42BB-A2E8-10820F6F46C1}" type="presParOf" srcId="{58BAC6BA-32BA-4DBA-9B31-0476C566DBBA}" destId="{1D99107E-0CDE-479E-A0E0-E6BABD0C05FB}" srcOrd="4" destOrd="0" presId="urn:microsoft.com/office/officeart/2008/layout/AlternatingPictureBlocks"/>
    <dgm:cxn modelId="{FC8D416A-8671-451A-8E36-782EFF68149E}" type="presParOf" srcId="{1D99107E-0CDE-479E-A0E0-E6BABD0C05FB}" destId="{367F5F9C-7101-470A-ABCD-069A6E8AEAB3}" srcOrd="0" destOrd="0" presId="urn:microsoft.com/office/officeart/2008/layout/AlternatingPictureBlocks"/>
    <dgm:cxn modelId="{3F5F45DF-936E-43CE-8F58-246B973BDDB1}" type="presParOf" srcId="{1D99107E-0CDE-479E-A0E0-E6BABD0C05FB}" destId="{3637FA90-0397-45A6-AD97-64883B27134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D2B2A4-21F6-4F50-A652-AF5C11E0E2AD}" type="doc">
      <dgm:prSet loTypeId="urn:microsoft.com/office/officeart/2008/layout/AlternatingPictureBlocks" loCatId="list" qsTypeId="urn:microsoft.com/office/officeart/2005/8/quickstyle/simple3" qsCatId="simple" csTypeId="urn:microsoft.com/office/officeart/2005/8/colors/accent1_2" csCatId="accent1" phldr="1"/>
      <dgm:spPr/>
    </dgm:pt>
    <dgm:pt modelId="{7A3A7C7E-91E7-4752-B310-66127456397C}">
      <dgm:prSet phldrT="[Text]"/>
      <dgm:spPr/>
      <dgm:t>
        <a:bodyPr/>
        <a:lstStyle/>
        <a:p>
          <a:r>
            <a:rPr lang="sk-SK" b="1" dirty="0" smtClean="0"/>
            <a:t>vyrovnávanie sa s vojnou;</a:t>
          </a:r>
        </a:p>
        <a:p>
          <a:r>
            <a:rPr lang="sk-SK" b="1" dirty="0" smtClean="0"/>
            <a:t>„zmiznutie“/“zahmlenie“ sociálnej práce</a:t>
          </a:r>
        </a:p>
      </dgm:t>
    </dgm:pt>
    <dgm:pt modelId="{8404B320-92FE-4EB1-B149-8AAB9EE16696}" type="parTrans" cxnId="{19135BFF-5BE6-4491-BF82-32DE71243426}">
      <dgm:prSet/>
      <dgm:spPr/>
      <dgm:t>
        <a:bodyPr/>
        <a:lstStyle/>
        <a:p>
          <a:endParaRPr lang="cs-CZ"/>
        </a:p>
      </dgm:t>
    </dgm:pt>
    <dgm:pt modelId="{6D66E9A1-2BBA-45C8-9BA0-0124D6F5565B}" type="sibTrans" cxnId="{19135BFF-5BE6-4491-BF82-32DE71243426}">
      <dgm:prSet/>
      <dgm:spPr/>
      <dgm:t>
        <a:bodyPr/>
        <a:lstStyle/>
        <a:p>
          <a:endParaRPr lang="cs-CZ"/>
        </a:p>
      </dgm:t>
    </dgm:pt>
    <dgm:pt modelId="{FDE5416D-2C51-4999-9519-1A70F89041B4}">
      <dgm:prSet phldrT="[Text]"/>
      <dgm:spPr/>
      <dgm:t>
        <a:bodyPr/>
        <a:lstStyle/>
        <a:p>
          <a:r>
            <a:rPr lang="sk-SK" b="1" dirty="0" smtClean="0"/>
            <a:t>postupné uvoľňovanie pre sociálnu prácu;</a:t>
          </a:r>
        </a:p>
        <a:p>
          <a:r>
            <a:rPr lang="sk-SK" b="1" dirty="0" smtClean="0"/>
            <a:t>normalizačná sociálna práca;</a:t>
          </a:r>
        </a:p>
      </dgm:t>
    </dgm:pt>
    <dgm:pt modelId="{402B26C3-0B35-45C3-B95B-FA5F7ECEDCBD}" type="parTrans" cxnId="{040382BC-32F6-4D89-A48C-37C8181DF59D}">
      <dgm:prSet/>
      <dgm:spPr/>
      <dgm:t>
        <a:bodyPr/>
        <a:lstStyle/>
        <a:p>
          <a:endParaRPr lang="cs-CZ"/>
        </a:p>
      </dgm:t>
    </dgm:pt>
    <dgm:pt modelId="{CFE62085-B4CA-4B17-93D9-16B6DE2EB833}" type="sibTrans" cxnId="{040382BC-32F6-4D89-A48C-37C8181DF59D}">
      <dgm:prSet/>
      <dgm:spPr/>
      <dgm:t>
        <a:bodyPr/>
        <a:lstStyle/>
        <a:p>
          <a:endParaRPr lang="cs-CZ"/>
        </a:p>
      </dgm:t>
    </dgm:pt>
    <dgm:pt modelId="{31A7E764-FD24-4BEF-91EA-EAD38EC75273}">
      <dgm:prSet phldrT="[Text]"/>
      <dgm:spPr/>
      <dgm:t>
        <a:bodyPr/>
        <a:lstStyle/>
        <a:p>
          <a:r>
            <a:rPr lang="sk-SK" b="1" dirty="0" smtClean="0"/>
            <a:t>nežná revolúcia;</a:t>
          </a:r>
        </a:p>
        <a:p>
          <a:r>
            <a:rPr lang="sk-SK" b="1" dirty="0" smtClean="0"/>
            <a:t>svet 20 rokov pred nami;</a:t>
          </a:r>
        </a:p>
        <a:p>
          <a:r>
            <a:rPr lang="sk-SK" b="1" dirty="0" smtClean="0"/>
            <a:t>rýchly rozpad paternalizmu a rýchly prechod k individualizmu</a:t>
          </a:r>
        </a:p>
      </dgm:t>
    </dgm:pt>
    <dgm:pt modelId="{19EE8FE1-56A8-4BFA-BE75-A3CAFAB4288C}" type="parTrans" cxnId="{16A3949F-E615-450E-8A6B-24C2DC4CC362}">
      <dgm:prSet/>
      <dgm:spPr/>
      <dgm:t>
        <a:bodyPr/>
        <a:lstStyle/>
        <a:p>
          <a:endParaRPr lang="cs-CZ"/>
        </a:p>
      </dgm:t>
    </dgm:pt>
    <dgm:pt modelId="{BAF435D2-4CA0-40AB-97E5-89994D2DBECE}" type="sibTrans" cxnId="{16A3949F-E615-450E-8A6B-24C2DC4CC362}">
      <dgm:prSet/>
      <dgm:spPr/>
      <dgm:t>
        <a:bodyPr/>
        <a:lstStyle/>
        <a:p>
          <a:endParaRPr lang="cs-CZ"/>
        </a:p>
      </dgm:t>
    </dgm:pt>
    <dgm:pt modelId="{58BAC6BA-32BA-4DBA-9B31-0476C566DBBA}" type="pres">
      <dgm:prSet presAssocID="{A1D2B2A4-21F6-4F50-A652-AF5C11E0E2AD}" presName="linearFlow" presStyleCnt="0">
        <dgm:presLayoutVars>
          <dgm:dir/>
          <dgm:resizeHandles val="exact"/>
        </dgm:presLayoutVars>
      </dgm:prSet>
      <dgm:spPr/>
    </dgm:pt>
    <dgm:pt modelId="{1254C0A6-B6AB-4EDB-9DBC-25354A05DB79}" type="pres">
      <dgm:prSet presAssocID="{7A3A7C7E-91E7-4752-B310-66127456397C}" presName="comp" presStyleCnt="0"/>
      <dgm:spPr/>
    </dgm:pt>
    <dgm:pt modelId="{6C93F6FB-1767-408D-AA74-59C02E578884}" type="pres">
      <dgm:prSet presAssocID="{7A3A7C7E-91E7-4752-B310-66127456397C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B1D621-15D9-4223-985E-744A8E3DB109}" type="pres">
      <dgm:prSet presAssocID="{7A3A7C7E-91E7-4752-B310-66127456397C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1A722969-EA4D-4C87-AEB6-1D7A36AF5E91}" type="pres">
      <dgm:prSet presAssocID="{6D66E9A1-2BBA-45C8-9BA0-0124D6F5565B}" presName="sibTrans" presStyleCnt="0"/>
      <dgm:spPr/>
    </dgm:pt>
    <dgm:pt modelId="{6EB5EBD9-FB2E-4142-929D-0CC1972CD60F}" type="pres">
      <dgm:prSet presAssocID="{FDE5416D-2C51-4999-9519-1A70F89041B4}" presName="comp" presStyleCnt="0"/>
      <dgm:spPr/>
    </dgm:pt>
    <dgm:pt modelId="{5AD3C8F4-F027-4426-8316-D97E9A1E1801}" type="pres">
      <dgm:prSet presAssocID="{FDE5416D-2C51-4999-9519-1A70F89041B4}" presName="rect2" presStyleLbl="node1" presStyleIdx="1" presStyleCnt="3" custLinFactNeighborX="-2064" custLinFactNeighborY="-31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74896E-747B-4E33-BC03-152335785F25}" type="pres">
      <dgm:prSet presAssocID="{FDE5416D-2C51-4999-9519-1A70F89041B4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54B85F25-5836-46D8-BF06-ED553011D2EE}" type="pres">
      <dgm:prSet presAssocID="{CFE62085-B4CA-4B17-93D9-16B6DE2EB833}" presName="sibTrans" presStyleCnt="0"/>
      <dgm:spPr/>
    </dgm:pt>
    <dgm:pt modelId="{1D99107E-0CDE-479E-A0E0-E6BABD0C05FB}" type="pres">
      <dgm:prSet presAssocID="{31A7E764-FD24-4BEF-91EA-EAD38EC75273}" presName="comp" presStyleCnt="0"/>
      <dgm:spPr/>
    </dgm:pt>
    <dgm:pt modelId="{367F5F9C-7101-470A-ABCD-069A6E8AEAB3}" type="pres">
      <dgm:prSet presAssocID="{31A7E764-FD24-4BEF-91EA-EAD38EC75273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37FA90-0397-45A6-AD97-64883B271341}" type="pres">
      <dgm:prSet presAssocID="{31A7E764-FD24-4BEF-91EA-EAD38EC75273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C587889E-EF88-4AAC-9C4D-CD40B6A22C24}" type="presOf" srcId="{A1D2B2A4-21F6-4F50-A652-AF5C11E0E2AD}" destId="{58BAC6BA-32BA-4DBA-9B31-0476C566DBBA}" srcOrd="0" destOrd="0" presId="urn:microsoft.com/office/officeart/2008/layout/AlternatingPictureBlocks"/>
    <dgm:cxn modelId="{B2012934-0D51-44A7-91CC-5CF76CCF4237}" type="presOf" srcId="{31A7E764-FD24-4BEF-91EA-EAD38EC75273}" destId="{367F5F9C-7101-470A-ABCD-069A6E8AEAB3}" srcOrd="0" destOrd="0" presId="urn:microsoft.com/office/officeart/2008/layout/AlternatingPictureBlocks"/>
    <dgm:cxn modelId="{F21C0381-1D17-478B-AC0A-53FCEBDEBE5E}" type="presOf" srcId="{FDE5416D-2C51-4999-9519-1A70F89041B4}" destId="{5AD3C8F4-F027-4426-8316-D97E9A1E1801}" srcOrd="0" destOrd="0" presId="urn:microsoft.com/office/officeart/2008/layout/AlternatingPictureBlocks"/>
    <dgm:cxn modelId="{19135BFF-5BE6-4491-BF82-32DE71243426}" srcId="{A1D2B2A4-21F6-4F50-A652-AF5C11E0E2AD}" destId="{7A3A7C7E-91E7-4752-B310-66127456397C}" srcOrd="0" destOrd="0" parTransId="{8404B320-92FE-4EB1-B149-8AAB9EE16696}" sibTransId="{6D66E9A1-2BBA-45C8-9BA0-0124D6F5565B}"/>
    <dgm:cxn modelId="{040382BC-32F6-4D89-A48C-37C8181DF59D}" srcId="{A1D2B2A4-21F6-4F50-A652-AF5C11E0E2AD}" destId="{FDE5416D-2C51-4999-9519-1A70F89041B4}" srcOrd="1" destOrd="0" parTransId="{402B26C3-0B35-45C3-B95B-FA5F7ECEDCBD}" sibTransId="{CFE62085-B4CA-4B17-93D9-16B6DE2EB833}"/>
    <dgm:cxn modelId="{16A3949F-E615-450E-8A6B-24C2DC4CC362}" srcId="{A1D2B2A4-21F6-4F50-A652-AF5C11E0E2AD}" destId="{31A7E764-FD24-4BEF-91EA-EAD38EC75273}" srcOrd="2" destOrd="0" parTransId="{19EE8FE1-56A8-4BFA-BE75-A3CAFAB4288C}" sibTransId="{BAF435D2-4CA0-40AB-97E5-89994D2DBECE}"/>
    <dgm:cxn modelId="{8B11F9FB-378E-4D6C-A2A0-022A64E0D244}" type="presOf" srcId="{7A3A7C7E-91E7-4752-B310-66127456397C}" destId="{6C93F6FB-1767-408D-AA74-59C02E578884}" srcOrd="0" destOrd="0" presId="urn:microsoft.com/office/officeart/2008/layout/AlternatingPictureBlocks"/>
    <dgm:cxn modelId="{CE1BD763-2639-45D5-9162-AC199739C3F1}" type="presParOf" srcId="{58BAC6BA-32BA-4DBA-9B31-0476C566DBBA}" destId="{1254C0A6-B6AB-4EDB-9DBC-25354A05DB79}" srcOrd="0" destOrd="0" presId="urn:microsoft.com/office/officeart/2008/layout/AlternatingPictureBlocks"/>
    <dgm:cxn modelId="{4C06468F-7BA5-4A20-BDF8-85AFB4F62FE7}" type="presParOf" srcId="{1254C0A6-B6AB-4EDB-9DBC-25354A05DB79}" destId="{6C93F6FB-1767-408D-AA74-59C02E578884}" srcOrd="0" destOrd="0" presId="urn:microsoft.com/office/officeart/2008/layout/AlternatingPictureBlocks"/>
    <dgm:cxn modelId="{DDA81D89-53FA-4E62-84C1-31D304F3DF5E}" type="presParOf" srcId="{1254C0A6-B6AB-4EDB-9DBC-25354A05DB79}" destId="{7AB1D621-15D9-4223-985E-744A8E3DB109}" srcOrd="1" destOrd="0" presId="urn:microsoft.com/office/officeart/2008/layout/AlternatingPictureBlocks"/>
    <dgm:cxn modelId="{99A33E51-C19B-4B6D-B437-912EF787F639}" type="presParOf" srcId="{58BAC6BA-32BA-4DBA-9B31-0476C566DBBA}" destId="{1A722969-EA4D-4C87-AEB6-1D7A36AF5E91}" srcOrd="1" destOrd="0" presId="urn:microsoft.com/office/officeart/2008/layout/AlternatingPictureBlocks"/>
    <dgm:cxn modelId="{E31025AF-AEF1-4984-9B58-DBD633920BCE}" type="presParOf" srcId="{58BAC6BA-32BA-4DBA-9B31-0476C566DBBA}" destId="{6EB5EBD9-FB2E-4142-929D-0CC1972CD60F}" srcOrd="2" destOrd="0" presId="urn:microsoft.com/office/officeart/2008/layout/AlternatingPictureBlocks"/>
    <dgm:cxn modelId="{4C2B433E-8E0D-4400-8D20-1681F4A161C1}" type="presParOf" srcId="{6EB5EBD9-FB2E-4142-929D-0CC1972CD60F}" destId="{5AD3C8F4-F027-4426-8316-D97E9A1E1801}" srcOrd="0" destOrd="0" presId="urn:microsoft.com/office/officeart/2008/layout/AlternatingPictureBlocks"/>
    <dgm:cxn modelId="{06C4A63D-703B-4B2B-AE1A-1E22D6EFF488}" type="presParOf" srcId="{6EB5EBD9-FB2E-4142-929D-0CC1972CD60F}" destId="{E674896E-747B-4E33-BC03-152335785F25}" srcOrd="1" destOrd="0" presId="urn:microsoft.com/office/officeart/2008/layout/AlternatingPictureBlocks"/>
    <dgm:cxn modelId="{8E1B825F-E024-40EF-B76A-9E2E5BE2A7E0}" type="presParOf" srcId="{58BAC6BA-32BA-4DBA-9B31-0476C566DBBA}" destId="{54B85F25-5836-46D8-BF06-ED553011D2EE}" srcOrd="3" destOrd="0" presId="urn:microsoft.com/office/officeart/2008/layout/AlternatingPictureBlocks"/>
    <dgm:cxn modelId="{F30019B0-70A9-4678-B034-89107DCDE57F}" type="presParOf" srcId="{58BAC6BA-32BA-4DBA-9B31-0476C566DBBA}" destId="{1D99107E-0CDE-479E-A0E0-E6BABD0C05FB}" srcOrd="4" destOrd="0" presId="urn:microsoft.com/office/officeart/2008/layout/AlternatingPictureBlocks"/>
    <dgm:cxn modelId="{346E499B-50B4-4BB2-9F1F-89D4A58B14C3}" type="presParOf" srcId="{1D99107E-0CDE-479E-A0E0-E6BABD0C05FB}" destId="{367F5F9C-7101-470A-ABCD-069A6E8AEAB3}" srcOrd="0" destOrd="0" presId="urn:microsoft.com/office/officeart/2008/layout/AlternatingPictureBlocks"/>
    <dgm:cxn modelId="{B440A41F-748C-4D5F-9489-FFC2DF7AC08E}" type="presParOf" srcId="{1D99107E-0CDE-479E-A0E0-E6BABD0C05FB}" destId="{3637FA90-0397-45A6-AD97-64883B27134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0D7A2-1EEA-4888-A157-7427A00B5131}">
      <dsp:nvSpPr>
        <dsp:cNvPr id="0" name=""/>
        <dsp:cNvSpPr/>
      </dsp:nvSpPr>
      <dsp:spPr>
        <a:xfrm>
          <a:off x="2932382" y="2232312"/>
          <a:ext cx="1872143" cy="18721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/>
            <a:t>SOCIÁLNA PRÁCA</a:t>
          </a:r>
          <a:endParaRPr lang="sk-SK" sz="2100" kern="1200" dirty="0"/>
        </a:p>
      </dsp:txBody>
      <dsp:txXfrm>
        <a:off x="3206551" y="2506481"/>
        <a:ext cx="1323805" cy="1323805"/>
      </dsp:txXfrm>
    </dsp:sp>
    <dsp:sp modelId="{FB789B63-12FD-4EFE-8EEA-A482F915FFBF}">
      <dsp:nvSpPr>
        <dsp:cNvPr id="0" name=""/>
        <dsp:cNvSpPr/>
      </dsp:nvSpPr>
      <dsp:spPr>
        <a:xfrm rot="12917722">
          <a:off x="1747518" y="1902771"/>
          <a:ext cx="1419983" cy="53356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0AFA3-6D70-4716-959F-E97ACF007265}">
      <dsp:nvSpPr>
        <dsp:cNvPr id="0" name=""/>
        <dsp:cNvSpPr/>
      </dsp:nvSpPr>
      <dsp:spPr>
        <a:xfrm>
          <a:off x="988757" y="1047909"/>
          <a:ext cx="1778536" cy="1422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Kresťanská tradícia pomoci a lásky k blížnemu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(charita, rády...)</a:t>
          </a:r>
          <a:endParaRPr lang="sk-SK" sz="1400" kern="1200" dirty="0"/>
        </a:p>
      </dsp:txBody>
      <dsp:txXfrm>
        <a:off x="1030430" y="1089582"/>
        <a:ext cx="1695190" cy="1339482"/>
      </dsp:txXfrm>
    </dsp:sp>
    <dsp:sp modelId="{8CE000DE-1201-4731-A6CD-1E8214C593F2}">
      <dsp:nvSpPr>
        <dsp:cNvPr id="0" name=""/>
        <dsp:cNvSpPr/>
      </dsp:nvSpPr>
      <dsp:spPr>
        <a:xfrm rot="16227967">
          <a:off x="3164569" y="1163989"/>
          <a:ext cx="1436041" cy="53356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0AFD4-C901-4C1E-BF1A-4C021F20F76B}">
      <dsp:nvSpPr>
        <dsp:cNvPr id="0" name=""/>
        <dsp:cNvSpPr/>
      </dsp:nvSpPr>
      <dsp:spPr>
        <a:xfrm>
          <a:off x="2999163" y="1358"/>
          <a:ext cx="1778536" cy="1422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Humanistická orientácia a filantropia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(cechy, dobročinné organizácie...)</a:t>
          </a:r>
          <a:endParaRPr lang="sk-SK" sz="1400" kern="1200" dirty="0"/>
        </a:p>
      </dsp:txBody>
      <dsp:txXfrm>
        <a:off x="3040836" y="43031"/>
        <a:ext cx="1695190" cy="1339482"/>
      </dsp:txXfrm>
    </dsp:sp>
    <dsp:sp modelId="{6587CCCF-DD0E-4366-A927-E8C436FAB5A4}">
      <dsp:nvSpPr>
        <dsp:cNvPr id="0" name=""/>
        <dsp:cNvSpPr/>
      </dsp:nvSpPr>
      <dsp:spPr>
        <a:xfrm rot="19514391">
          <a:off x="4577395" y="1906154"/>
          <a:ext cx="1450902" cy="533560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E3D71-43F1-4341-ACCD-A276E8F509B6}">
      <dsp:nvSpPr>
        <dsp:cNvPr id="0" name=""/>
        <dsp:cNvSpPr/>
      </dsp:nvSpPr>
      <dsp:spPr>
        <a:xfrm>
          <a:off x="5009569" y="1047909"/>
          <a:ext cx="1778536" cy="14228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Ženské </a:t>
          </a:r>
          <a:r>
            <a:rPr lang="sk-SK" sz="1400" kern="1200" dirty="0" err="1" smtClean="0"/>
            <a:t>ľudskoprávne</a:t>
          </a:r>
          <a:r>
            <a:rPr lang="sk-SK" sz="1400" kern="1200" dirty="0" smtClean="0"/>
            <a:t> hnutia neskôr spojené s robotníckym hnutím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(J. </a:t>
          </a:r>
          <a:r>
            <a:rPr lang="sk-SK" sz="1400" kern="1200" dirty="0" err="1" smtClean="0"/>
            <a:t>Addams</a:t>
          </a:r>
          <a:r>
            <a:rPr lang="sk-SK" sz="1400" kern="1200" dirty="0" smtClean="0"/>
            <a:t>, A. </a:t>
          </a:r>
          <a:r>
            <a:rPr lang="sk-SK" sz="1400" kern="1200" dirty="0" err="1" smtClean="0"/>
            <a:t>Sallomon</a:t>
          </a:r>
          <a:r>
            <a:rPr lang="sk-SK" sz="1400" kern="1200" dirty="0" smtClean="0"/>
            <a:t>, E. M. Šoltésová ...)</a:t>
          </a:r>
          <a:endParaRPr lang="sk-SK" sz="1400" kern="1200" dirty="0"/>
        </a:p>
      </dsp:txBody>
      <dsp:txXfrm>
        <a:off x="5051242" y="1089582"/>
        <a:ext cx="1695190" cy="133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F5F9C-7101-470A-ABCD-069A6E8AEAB3}">
      <dsp:nvSpPr>
        <dsp:cNvPr id="0" name=""/>
        <dsp:cNvSpPr/>
      </dsp:nvSpPr>
      <dsp:spPr>
        <a:xfrm>
          <a:off x="2715767" y="1016072"/>
          <a:ext cx="5513832" cy="24938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b="1" kern="1200" dirty="0" smtClean="0"/>
            <a:t>nastavenie sociálnej práce – v opravárenskej perspektíve a perspektíve hľadačov významov;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b="1" kern="1200" dirty="0" smtClean="0"/>
            <a:t>vzdelávanie v sociálnej práci v rovnakých perspektívach;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b="1" kern="1200" dirty="0" smtClean="0"/>
            <a:t>takto orientované aj intervencie v sociálnej práci v týchto perspektívach;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700" b="1" kern="1200" dirty="0" smtClean="0"/>
            <a:t>zmena až v rokoch nultých (2000 a vyššie) – Montrealská definícia sociálnej práce a rozvoj komunitných služieb v sociálnej práci</a:t>
          </a:r>
        </a:p>
      </dsp:txBody>
      <dsp:txXfrm>
        <a:off x="2715767" y="1016072"/>
        <a:ext cx="5513832" cy="2493818"/>
      </dsp:txXfrm>
    </dsp:sp>
    <dsp:sp modelId="{3637FA90-0397-45A6-AD97-64883B271341}">
      <dsp:nvSpPr>
        <dsp:cNvPr id="0" name=""/>
        <dsp:cNvSpPr/>
      </dsp:nvSpPr>
      <dsp:spPr>
        <a:xfrm>
          <a:off x="0" y="1016072"/>
          <a:ext cx="2468880" cy="24938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9E0C5-5F99-430F-B3F6-B477DE8603D9}">
      <dsp:nvSpPr>
        <dsp:cNvPr id="0" name=""/>
        <dsp:cNvSpPr/>
      </dsp:nvSpPr>
      <dsp:spPr>
        <a:xfrm>
          <a:off x="5578105" y="2394366"/>
          <a:ext cx="91440" cy="279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706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789EB-0B72-45AE-9460-66894550920D}">
      <dsp:nvSpPr>
        <dsp:cNvPr id="0" name=""/>
        <dsp:cNvSpPr/>
      </dsp:nvSpPr>
      <dsp:spPr>
        <a:xfrm>
          <a:off x="5578105" y="1503954"/>
          <a:ext cx="91440" cy="279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706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AB4A5-9006-4306-AD16-E59C0E238F3F}">
      <dsp:nvSpPr>
        <dsp:cNvPr id="0" name=""/>
        <dsp:cNvSpPr/>
      </dsp:nvSpPr>
      <dsp:spPr>
        <a:xfrm>
          <a:off x="5036094" y="613542"/>
          <a:ext cx="587730" cy="279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611"/>
              </a:lnTo>
              <a:lnTo>
                <a:pt x="587730" y="190611"/>
              </a:lnTo>
              <a:lnTo>
                <a:pt x="587730" y="27970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9A7CC-470A-440A-B642-4971577B1B12}">
      <dsp:nvSpPr>
        <dsp:cNvPr id="0" name=""/>
        <dsp:cNvSpPr/>
      </dsp:nvSpPr>
      <dsp:spPr>
        <a:xfrm>
          <a:off x="4402644" y="5065603"/>
          <a:ext cx="91440" cy="279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706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6E515-D432-4F91-8F7F-61545D5377B4}">
      <dsp:nvSpPr>
        <dsp:cNvPr id="0" name=""/>
        <dsp:cNvSpPr/>
      </dsp:nvSpPr>
      <dsp:spPr>
        <a:xfrm>
          <a:off x="4402644" y="4175190"/>
          <a:ext cx="91440" cy="279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706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3D7EB-8462-477A-8FAF-26CB5BABC619}">
      <dsp:nvSpPr>
        <dsp:cNvPr id="0" name=""/>
        <dsp:cNvSpPr/>
      </dsp:nvSpPr>
      <dsp:spPr>
        <a:xfrm>
          <a:off x="4402644" y="3284778"/>
          <a:ext cx="91440" cy="279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706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63A8A-BCCD-4BF8-A4FF-72CBD3CEBB09}">
      <dsp:nvSpPr>
        <dsp:cNvPr id="0" name=""/>
        <dsp:cNvSpPr/>
      </dsp:nvSpPr>
      <dsp:spPr>
        <a:xfrm>
          <a:off x="4402644" y="2394366"/>
          <a:ext cx="91440" cy="279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706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1874D-3997-40E8-B88C-942E519B2D56}">
      <dsp:nvSpPr>
        <dsp:cNvPr id="0" name=""/>
        <dsp:cNvSpPr/>
      </dsp:nvSpPr>
      <dsp:spPr>
        <a:xfrm>
          <a:off x="4402644" y="1503954"/>
          <a:ext cx="91440" cy="279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9706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17EB7-0EED-4C94-890E-DE72937880F3}">
      <dsp:nvSpPr>
        <dsp:cNvPr id="0" name=""/>
        <dsp:cNvSpPr/>
      </dsp:nvSpPr>
      <dsp:spPr>
        <a:xfrm>
          <a:off x="4448364" y="613542"/>
          <a:ext cx="587730" cy="279706"/>
        </a:xfrm>
        <a:custGeom>
          <a:avLst/>
          <a:gdLst/>
          <a:ahLst/>
          <a:cxnLst/>
          <a:rect l="0" t="0" r="0" b="0"/>
          <a:pathLst>
            <a:path>
              <a:moveTo>
                <a:pt x="587730" y="0"/>
              </a:moveTo>
              <a:lnTo>
                <a:pt x="587730" y="190611"/>
              </a:lnTo>
              <a:lnTo>
                <a:pt x="0" y="190611"/>
              </a:lnTo>
              <a:lnTo>
                <a:pt x="0" y="279706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66E42-A8EB-45D0-AEDF-34A15193556A}">
      <dsp:nvSpPr>
        <dsp:cNvPr id="0" name=""/>
        <dsp:cNvSpPr/>
      </dsp:nvSpPr>
      <dsp:spPr>
        <a:xfrm>
          <a:off x="4555224" y="2836"/>
          <a:ext cx="961741" cy="610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8A1EE-B120-4DF5-9D5D-579A0BA73E4B}">
      <dsp:nvSpPr>
        <dsp:cNvPr id="0" name=""/>
        <dsp:cNvSpPr/>
      </dsp:nvSpPr>
      <dsp:spPr>
        <a:xfrm>
          <a:off x="4662084" y="104353"/>
          <a:ext cx="961741" cy="61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700" kern="1200" dirty="0" smtClean="0"/>
            <a:t>Úrad práce sociálnych vecí a rodiny</a:t>
          </a:r>
          <a:endParaRPr lang="cs-CZ" sz="700" kern="1200" dirty="0"/>
        </a:p>
      </dsp:txBody>
      <dsp:txXfrm>
        <a:off x="4679971" y="122240"/>
        <a:ext cx="925967" cy="574931"/>
      </dsp:txXfrm>
    </dsp:sp>
    <dsp:sp modelId="{8FF63088-D20C-4B4C-9FDA-5549E060B3BB}">
      <dsp:nvSpPr>
        <dsp:cNvPr id="0" name=""/>
        <dsp:cNvSpPr/>
      </dsp:nvSpPr>
      <dsp:spPr>
        <a:xfrm>
          <a:off x="3967493" y="893248"/>
          <a:ext cx="961741" cy="610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3ED68-71EA-4D8D-9E63-9B04A215FD7C}">
      <dsp:nvSpPr>
        <dsp:cNvPr id="0" name=""/>
        <dsp:cNvSpPr/>
      </dsp:nvSpPr>
      <dsp:spPr>
        <a:xfrm>
          <a:off x="4074353" y="994765"/>
          <a:ext cx="961741" cy="61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700" kern="1200" dirty="0" smtClean="0"/>
            <a:t>Odd. posudkových činností</a:t>
          </a:r>
          <a:endParaRPr lang="cs-CZ" sz="700" kern="1200" dirty="0"/>
        </a:p>
      </dsp:txBody>
      <dsp:txXfrm>
        <a:off x="4092240" y="1012652"/>
        <a:ext cx="925967" cy="574931"/>
      </dsp:txXfrm>
    </dsp:sp>
    <dsp:sp modelId="{A6184954-0D18-43F5-9E5B-A11555D616DB}">
      <dsp:nvSpPr>
        <dsp:cNvPr id="0" name=""/>
        <dsp:cNvSpPr/>
      </dsp:nvSpPr>
      <dsp:spPr>
        <a:xfrm>
          <a:off x="3967493" y="1783660"/>
          <a:ext cx="961741" cy="610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F2134-C574-46F0-A4B1-3B4FF8C302F0}">
      <dsp:nvSpPr>
        <dsp:cNvPr id="0" name=""/>
        <dsp:cNvSpPr/>
      </dsp:nvSpPr>
      <dsp:spPr>
        <a:xfrm>
          <a:off x="4074353" y="1885178"/>
          <a:ext cx="961741" cy="61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700" kern="1200" dirty="0" smtClean="0"/>
            <a:t>Odd. peňažných príspevkov na kompenzáciu ŤZP</a:t>
          </a:r>
          <a:endParaRPr lang="cs-CZ" sz="700" kern="1200" dirty="0"/>
        </a:p>
      </dsp:txBody>
      <dsp:txXfrm>
        <a:off x="4092240" y="1903065"/>
        <a:ext cx="925967" cy="574931"/>
      </dsp:txXfrm>
    </dsp:sp>
    <dsp:sp modelId="{FD3B284B-E7B6-4AE6-A509-2CD87C45EF21}">
      <dsp:nvSpPr>
        <dsp:cNvPr id="0" name=""/>
        <dsp:cNvSpPr/>
      </dsp:nvSpPr>
      <dsp:spPr>
        <a:xfrm>
          <a:off x="3967493" y="2674073"/>
          <a:ext cx="961741" cy="610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C0A4B-1BC6-41E6-A532-3B9DB585F408}">
      <dsp:nvSpPr>
        <dsp:cNvPr id="0" name=""/>
        <dsp:cNvSpPr/>
      </dsp:nvSpPr>
      <dsp:spPr>
        <a:xfrm>
          <a:off x="4074353" y="2775590"/>
          <a:ext cx="961741" cy="61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700" kern="1200" dirty="0" smtClean="0"/>
            <a:t>Odd. štátnych sociálnych dávok</a:t>
          </a:r>
          <a:endParaRPr lang="cs-CZ" sz="700" kern="1200" dirty="0"/>
        </a:p>
      </dsp:txBody>
      <dsp:txXfrm>
        <a:off x="4092240" y="2793477"/>
        <a:ext cx="925967" cy="574931"/>
      </dsp:txXfrm>
    </dsp:sp>
    <dsp:sp modelId="{A8B1949A-45BD-4062-9EBD-4E9D8CBEDA3F}">
      <dsp:nvSpPr>
        <dsp:cNvPr id="0" name=""/>
        <dsp:cNvSpPr/>
      </dsp:nvSpPr>
      <dsp:spPr>
        <a:xfrm>
          <a:off x="3967493" y="3564485"/>
          <a:ext cx="961741" cy="610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36927-F15D-4F73-B430-E5892B92637B}">
      <dsp:nvSpPr>
        <dsp:cNvPr id="0" name=""/>
        <dsp:cNvSpPr/>
      </dsp:nvSpPr>
      <dsp:spPr>
        <a:xfrm>
          <a:off x="4074353" y="3666002"/>
          <a:ext cx="961741" cy="61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700" kern="1200" dirty="0" smtClean="0"/>
            <a:t>Odd. hmotnej núdze</a:t>
          </a:r>
          <a:endParaRPr lang="cs-CZ" sz="700" kern="1200" dirty="0"/>
        </a:p>
      </dsp:txBody>
      <dsp:txXfrm>
        <a:off x="4092240" y="3683889"/>
        <a:ext cx="925967" cy="574931"/>
      </dsp:txXfrm>
    </dsp:sp>
    <dsp:sp modelId="{486C4471-7E1F-4D2E-BCCD-B5C358750A8F}">
      <dsp:nvSpPr>
        <dsp:cNvPr id="0" name=""/>
        <dsp:cNvSpPr/>
      </dsp:nvSpPr>
      <dsp:spPr>
        <a:xfrm>
          <a:off x="3967493" y="4454897"/>
          <a:ext cx="961741" cy="610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EB6CF-E64B-45F0-8AA6-C5A147FEC7B1}">
      <dsp:nvSpPr>
        <dsp:cNvPr id="0" name=""/>
        <dsp:cNvSpPr/>
      </dsp:nvSpPr>
      <dsp:spPr>
        <a:xfrm>
          <a:off x="4074353" y="4556414"/>
          <a:ext cx="961741" cy="61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700" kern="1200" dirty="0" smtClean="0"/>
            <a:t>Odd. SPO a SJK</a:t>
          </a:r>
          <a:endParaRPr lang="cs-CZ" sz="700" kern="1200" dirty="0"/>
        </a:p>
      </dsp:txBody>
      <dsp:txXfrm>
        <a:off x="4092240" y="4574301"/>
        <a:ext cx="925967" cy="574931"/>
      </dsp:txXfrm>
    </dsp:sp>
    <dsp:sp modelId="{FB740231-4DA7-4E66-AE39-38BD3BB32AD7}">
      <dsp:nvSpPr>
        <dsp:cNvPr id="0" name=""/>
        <dsp:cNvSpPr/>
      </dsp:nvSpPr>
      <dsp:spPr>
        <a:xfrm>
          <a:off x="3967493" y="5345309"/>
          <a:ext cx="961741" cy="610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DF483-54B7-4C8D-A632-3AEB6CBF22A8}">
      <dsp:nvSpPr>
        <dsp:cNvPr id="0" name=""/>
        <dsp:cNvSpPr/>
      </dsp:nvSpPr>
      <dsp:spPr>
        <a:xfrm>
          <a:off x="4074353" y="5446826"/>
          <a:ext cx="961741" cy="61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700" kern="1200" dirty="0" smtClean="0"/>
            <a:t>Referát poradensko-psychologických služieb</a:t>
          </a:r>
          <a:endParaRPr lang="cs-CZ" sz="700" kern="1200" dirty="0"/>
        </a:p>
      </dsp:txBody>
      <dsp:txXfrm>
        <a:off x="4092240" y="5464713"/>
        <a:ext cx="925967" cy="574931"/>
      </dsp:txXfrm>
    </dsp:sp>
    <dsp:sp modelId="{2A5F9710-BEB0-4092-B936-2D930974CD67}">
      <dsp:nvSpPr>
        <dsp:cNvPr id="0" name=""/>
        <dsp:cNvSpPr/>
      </dsp:nvSpPr>
      <dsp:spPr>
        <a:xfrm>
          <a:off x="5142955" y="893248"/>
          <a:ext cx="961741" cy="610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C76FE-18BF-4D97-9CB1-877C6B4E047C}">
      <dsp:nvSpPr>
        <dsp:cNvPr id="0" name=""/>
        <dsp:cNvSpPr/>
      </dsp:nvSpPr>
      <dsp:spPr>
        <a:xfrm>
          <a:off x="5249815" y="994765"/>
          <a:ext cx="961741" cy="61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700" kern="1200" dirty="0" smtClean="0"/>
            <a:t>Odbor služieb zamestnanosti</a:t>
          </a:r>
          <a:endParaRPr lang="cs-CZ" sz="700" kern="1200" dirty="0"/>
        </a:p>
      </dsp:txBody>
      <dsp:txXfrm>
        <a:off x="5267702" y="1012652"/>
        <a:ext cx="925967" cy="574931"/>
      </dsp:txXfrm>
    </dsp:sp>
    <dsp:sp modelId="{9A45CE34-3A55-47DE-A7A6-176A1F4015EF}">
      <dsp:nvSpPr>
        <dsp:cNvPr id="0" name=""/>
        <dsp:cNvSpPr/>
      </dsp:nvSpPr>
      <dsp:spPr>
        <a:xfrm>
          <a:off x="5142955" y="1783660"/>
          <a:ext cx="961741" cy="610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B6F58-4C2B-4713-99CF-13B337651026}">
      <dsp:nvSpPr>
        <dsp:cNvPr id="0" name=""/>
        <dsp:cNvSpPr/>
      </dsp:nvSpPr>
      <dsp:spPr>
        <a:xfrm>
          <a:off x="5249815" y="1885178"/>
          <a:ext cx="961741" cy="61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700" kern="1200" dirty="0" smtClean="0"/>
            <a:t>Odd. </a:t>
          </a:r>
          <a:r>
            <a:rPr lang="sk-SK" sz="700" kern="1200" dirty="0" err="1" smtClean="0"/>
            <a:t>informačno</a:t>
          </a:r>
          <a:r>
            <a:rPr lang="sk-SK" sz="700" kern="1200" dirty="0" smtClean="0"/>
            <a:t> – poradenských a sprostredkovateľských služieb</a:t>
          </a:r>
          <a:endParaRPr lang="cs-CZ" sz="700" kern="1200" dirty="0"/>
        </a:p>
      </dsp:txBody>
      <dsp:txXfrm>
        <a:off x="5267702" y="1903065"/>
        <a:ext cx="925967" cy="574931"/>
      </dsp:txXfrm>
    </dsp:sp>
    <dsp:sp modelId="{303E5382-4CE0-4977-9440-FAB691D0BF94}">
      <dsp:nvSpPr>
        <dsp:cNvPr id="0" name=""/>
        <dsp:cNvSpPr/>
      </dsp:nvSpPr>
      <dsp:spPr>
        <a:xfrm>
          <a:off x="5142955" y="2674073"/>
          <a:ext cx="961741" cy="610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52974-910D-47DF-AED6-CDC03D099BA6}">
      <dsp:nvSpPr>
        <dsp:cNvPr id="0" name=""/>
        <dsp:cNvSpPr/>
      </dsp:nvSpPr>
      <dsp:spPr>
        <a:xfrm>
          <a:off x="5249815" y="2775590"/>
          <a:ext cx="961741" cy="61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700" kern="1200" dirty="0" smtClean="0"/>
            <a:t>referát EURES</a:t>
          </a:r>
          <a:endParaRPr lang="cs-CZ" sz="700" kern="1200" dirty="0"/>
        </a:p>
      </dsp:txBody>
      <dsp:txXfrm>
        <a:off x="5267702" y="2793477"/>
        <a:ext cx="925967" cy="574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43BB3-395A-4364-81E8-67EE6EB47D76}">
      <dsp:nvSpPr>
        <dsp:cNvPr id="0" name=""/>
        <dsp:cNvSpPr/>
      </dsp:nvSpPr>
      <dsp:spPr>
        <a:xfrm>
          <a:off x="3219" y="0"/>
          <a:ext cx="3096837" cy="25922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USA</a:t>
          </a:r>
          <a:endParaRPr lang="sk-SK" sz="3700" kern="1200" dirty="0"/>
        </a:p>
      </dsp:txBody>
      <dsp:txXfrm>
        <a:off x="3219" y="0"/>
        <a:ext cx="3096837" cy="777686"/>
      </dsp:txXfrm>
    </dsp:sp>
    <dsp:sp modelId="{BD15B97F-7B9A-4065-A9D4-44025FAFD72D}">
      <dsp:nvSpPr>
        <dsp:cNvPr id="0" name=""/>
        <dsp:cNvSpPr/>
      </dsp:nvSpPr>
      <dsp:spPr>
        <a:xfrm>
          <a:off x="312903" y="778445"/>
          <a:ext cx="2477469" cy="781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profesionalizácia v prostredí liberálnej trhovej ekonomiky</a:t>
          </a:r>
          <a:endParaRPr lang="sk-SK" sz="1600" kern="1200" dirty="0"/>
        </a:p>
      </dsp:txBody>
      <dsp:txXfrm>
        <a:off x="335796" y="801338"/>
        <a:ext cx="2431683" cy="735824"/>
      </dsp:txXfrm>
    </dsp:sp>
    <dsp:sp modelId="{7FE0796D-399B-4FD5-AF4F-B4756672B967}">
      <dsp:nvSpPr>
        <dsp:cNvPr id="0" name=""/>
        <dsp:cNvSpPr/>
      </dsp:nvSpPr>
      <dsp:spPr>
        <a:xfrm>
          <a:off x="312903" y="1680303"/>
          <a:ext cx="2477469" cy="781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sociálna práca sa realizovala na trhu služieb</a:t>
          </a:r>
          <a:endParaRPr lang="sk-SK" sz="1600" kern="1200" dirty="0"/>
        </a:p>
      </dsp:txBody>
      <dsp:txXfrm>
        <a:off x="335796" y="1703196"/>
        <a:ext cx="2431683" cy="735824"/>
      </dsp:txXfrm>
    </dsp:sp>
    <dsp:sp modelId="{7CF86B8A-160B-46C3-B5E7-800DF0DBA5A0}">
      <dsp:nvSpPr>
        <dsp:cNvPr id="0" name=""/>
        <dsp:cNvSpPr/>
      </dsp:nvSpPr>
      <dsp:spPr>
        <a:xfrm>
          <a:off x="3332319" y="0"/>
          <a:ext cx="3096837" cy="25922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EURÓPA</a:t>
          </a:r>
          <a:endParaRPr lang="sk-SK" sz="3700" kern="1200" dirty="0"/>
        </a:p>
      </dsp:txBody>
      <dsp:txXfrm>
        <a:off x="3332319" y="0"/>
        <a:ext cx="3096837" cy="777686"/>
      </dsp:txXfrm>
    </dsp:sp>
    <dsp:sp modelId="{7BB52548-3199-42E0-B1DE-F4F2FB77BB79}">
      <dsp:nvSpPr>
        <dsp:cNvPr id="0" name=""/>
        <dsp:cNvSpPr/>
      </dsp:nvSpPr>
      <dsp:spPr>
        <a:xfrm>
          <a:off x="3642003" y="778445"/>
          <a:ext cx="2477469" cy="781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vývoj SP ako jedného z elementov sociálnej politiky</a:t>
          </a:r>
          <a:endParaRPr lang="sk-SK" sz="1600" kern="1200" dirty="0"/>
        </a:p>
      </dsp:txBody>
      <dsp:txXfrm>
        <a:off x="3664896" y="801338"/>
        <a:ext cx="2431683" cy="735824"/>
      </dsp:txXfrm>
    </dsp:sp>
    <dsp:sp modelId="{2EE82A64-77E5-4A9E-9C11-F763583017F5}">
      <dsp:nvSpPr>
        <dsp:cNvPr id="0" name=""/>
        <dsp:cNvSpPr/>
      </dsp:nvSpPr>
      <dsp:spPr>
        <a:xfrm>
          <a:off x="3642003" y="1680303"/>
          <a:ext cx="2477469" cy="7816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/>
            <a:t>v rámci širšieho konceptu bola vnímaná ako jeden z nástrojov sociálneho štátu</a:t>
          </a:r>
          <a:endParaRPr lang="sk-SK" sz="1600" kern="1200" dirty="0"/>
        </a:p>
      </dsp:txBody>
      <dsp:txXfrm>
        <a:off x="3664896" y="1703196"/>
        <a:ext cx="2431683" cy="735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A2225-BEFB-4C2E-9B2E-8B143DCC9C56}">
      <dsp:nvSpPr>
        <dsp:cNvPr id="0" name=""/>
        <dsp:cNvSpPr/>
      </dsp:nvSpPr>
      <dsp:spPr>
        <a:xfrm rot="5400000">
          <a:off x="-218392" y="218496"/>
          <a:ext cx="1455952" cy="1019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POMOC</a:t>
          </a:r>
          <a:endParaRPr lang="sk-SK" sz="1500" kern="1200" dirty="0"/>
        </a:p>
      </dsp:txBody>
      <dsp:txXfrm rot="-5400000">
        <a:off x="1" y="509686"/>
        <a:ext cx="1019166" cy="436786"/>
      </dsp:txXfrm>
    </dsp:sp>
    <dsp:sp modelId="{7E293B00-FE0A-4F6B-BC7F-10657AD174DD}">
      <dsp:nvSpPr>
        <dsp:cNvPr id="0" name=""/>
        <dsp:cNvSpPr/>
      </dsp:nvSpPr>
      <dsp:spPr>
        <a:xfrm rot="5400000">
          <a:off x="3922598" y="-2903328"/>
          <a:ext cx="946368" cy="6753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kern="1200" dirty="0" smtClean="0"/>
            <a:t>opatera – </a:t>
          </a:r>
          <a:r>
            <a:rPr lang="sk-SK" sz="1400" kern="1200" dirty="0" err="1" smtClean="0"/>
            <a:t>Schilling</a:t>
          </a:r>
          <a:r>
            <a:rPr lang="sk-SK" sz="1400" kern="1200" dirty="0" smtClean="0"/>
            <a:t>, 1999;</a:t>
          </a:r>
          <a:endParaRPr lang="sk-SK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kern="1200" dirty="0" smtClean="0"/>
            <a:t>činnosť v komunitách;</a:t>
          </a:r>
          <a:endParaRPr lang="sk-SK" sz="1400" kern="1200" dirty="0"/>
        </a:p>
      </dsp:txBody>
      <dsp:txXfrm rot="-5400000">
        <a:off x="1019166" y="46302"/>
        <a:ext cx="6707035" cy="853972"/>
      </dsp:txXfrm>
    </dsp:sp>
    <dsp:sp modelId="{F05AFF59-2443-4A23-9FC1-6858660CEB1F}">
      <dsp:nvSpPr>
        <dsp:cNvPr id="0" name=""/>
        <dsp:cNvSpPr/>
      </dsp:nvSpPr>
      <dsp:spPr>
        <a:xfrm rot="5400000">
          <a:off x="-218392" y="1478276"/>
          <a:ext cx="1455952" cy="1019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CHARITA</a:t>
          </a:r>
          <a:endParaRPr lang="sk-SK" sz="1500" kern="1200" dirty="0"/>
        </a:p>
      </dsp:txBody>
      <dsp:txXfrm rot="-5400000">
        <a:off x="1" y="1769466"/>
        <a:ext cx="1019166" cy="436786"/>
      </dsp:txXfrm>
    </dsp:sp>
    <dsp:sp modelId="{2F4FA99B-CAD5-4F33-90C5-D439A6C0B067}">
      <dsp:nvSpPr>
        <dsp:cNvPr id="0" name=""/>
        <dsp:cNvSpPr/>
      </dsp:nvSpPr>
      <dsp:spPr>
        <a:xfrm rot="5400000">
          <a:off x="3922598" y="-1643548"/>
          <a:ext cx="946368" cy="6753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kern="1200" dirty="0" smtClean="0"/>
            <a:t>činnosť charitatívnych organizácií; prax pomoci a podpory</a:t>
          </a:r>
          <a:endParaRPr lang="sk-SK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kern="1200" dirty="0" smtClean="0"/>
            <a:t>charita sa v 19. storočí „stáva vedou postavenou na základoch sociálnych princípov a pozorovania“  a nie len udeľovania pomoci (</a:t>
          </a:r>
          <a:r>
            <a:rPr lang="sk-SK" sz="1400" kern="1200" dirty="0" err="1" smtClean="0"/>
            <a:t>Loch</a:t>
          </a:r>
          <a:r>
            <a:rPr lang="sk-SK" sz="1400" kern="1200" dirty="0" smtClean="0"/>
            <a:t>, 1910, s. 347);</a:t>
          </a:r>
          <a:endParaRPr lang="sk-SK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kern="1200" dirty="0" smtClean="0"/>
            <a:t>vznik sociálneho poistenia/sociálneho štátu; </a:t>
          </a:r>
          <a:endParaRPr lang="sk-SK" sz="1400" kern="1200" dirty="0"/>
        </a:p>
      </dsp:txBody>
      <dsp:txXfrm rot="-5400000">
        <a:off x="1019166" y="1306082"/>
        <a:ext cx="6707035" cy="853972"/>
      </dsp:txXfrm>
    </dsp:sp>
    <dsp:sp modelId="{05531D24-5313-4396-8640-DBB861F05151}">
      <dsp:nvSpPr>
        <dsp:cNvPr id="0" name=""/>
        <dsp:cNvSpPr/>
      </dsp:nvSpPr>
      <dsp:spPr>
        <a:xfrm rot="5400000">
          <a:off x="-218392" y="2738057"/>
          <a:ext cx="1455952" cy="1019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/>
            <a:t>SOCIÁLNA PRÁCA</a:t>
          </a:r>
          <a:endParaRPr lang="sk-SK" sz="1500" kern="1200" dirty="0"/>
        </a:p>
      </dsp:txBody>
      <dsp:txXfrm rot="-5400000">
        <a:off x="1" y="3029247"/>
        <a:ext cx="1019166" cy="436786"/>
      </dsp:txXfrm>
    </dsp:sp>
    <dsp:sp modelId="{F25DFC3F-FB3B-436A-A60D-2DC4ABD8D538}">
      <dsp:nvSpPr>
        <dsp:cNvPr id="0" name=""/>
        <dsp:cNvSpPr/>
      </dsp:nvSpPr>
      <dsp:spPr>
        <a:xfrm rot="5400000">
          <a:off x="3922598" y="-383768"/>
          <a:ext cx="946368" cy="67532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kern="1200" dirty="0" smtClean="0"/>
            <a:t>činnosť pomoci/starostlivosti;</a:t>
          </a:r>
          <a:endParaRPr lang="sk-SK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kern="1200" dirty="0" smtClean="0"/>
            <a:t>profesia;</a:t>
          </a:r>
          <a:endParaRPr lang="sk-SK" sz="1400" kern="1200" dirty="0"/>
        </a:p>
      </dsp:txBody>
      <dsp:txXfrm rot="-5400000">
        <a:off x="1019166" y="2565862"/>
        <a:ext cx="6707035" cy="8539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00CE-08CC-401B-8FB8-6D9DC52DEFDF}">
      <dsp:nvSpPr>
        <dsp:cNvPr id="0" name=""/>
        <dsp:cNvSpPr/>
      </dsp:nvSpPr>
      <dsp:spPr>
        <a:xfrm>
          <a:off x="0" y="66156"/>
          <a:ext cx="8229600" cy="1351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SKÚSENOSTNÁ FÁZA SOCIÁLNEJ PRÁCE</a:t>
          </a:r>
          <a:endParaRPr lang="sk-SK" sz="3500" kern="1200" dirty="0"/>
        </a:p>
      </dsp:txBody>
      <dsp:txXfrm>
        <a:off x="65967" y="132123"/>
        <a:ext cx="8097666" cy="1219415"/>
      </dsp:txXfrm>
    </dsp:sp>
    <dsp:sp modelId="{9AB9EF7C-1CD7-435B-A55E-95E5DE4A2285}">
      <dsp:nvSpPr>
        <dsp:cNvPr id="0" name=""/>
        <dsp:cNvSpPr/>
      </dsp:nvSpPr>
      <dsp:spPr>
        <a:xfrm>
          <a:off x="0" y="1417506"/>
          <a:ext cx="8229600" cy="579600"/>
        </a:xfrm>
        <a:prstGeom prst="rect">
          <a:avLst/>
        </a:prstGeom>
        <a:noFill/>
        <a:ln w="6350" cap="flat" cmpd="sng" algn="in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2700" kern="1200" dirty="0" err="1" smtClean="0"/>
            <a:t>Friendly</a:t>
          </a:r>
          <a:r>
            <a:rPr lang="sk-SK" sz="2700" kern="1200" dirty="0" smtClean="0"/>
            <a:t> </a:t>
          </a:r>
          <a:r>
            <a:rPr lang="sk-SK" sz="2700" kern="1200" dirty="0" err="1" smtClean="0"/>
            <a:t>Visiting</a:t>
          </a:r>
          <a:r>
            <a:rPr lang="sk-SK" sz="2700" kern="1200" dirty="0" smtClean="0"/>
            <a:t>; </a:t>
          </a:r>
          <a:r>
            <a:rPr lang="sk-SK" sz="2700" kern="1200" dirty="0" err="1" smtClean="0"/>
            <a:t>Settlement</a:t>
          </a:r>
          <a:r>
            <a:rPr lang="sk-SK" sz="2700" kern="1200" dirty="0" smtClean="0"/>
            <a:t> </a:t>
          </a:r>
          <a:r>
            <a:rPr lang="sk-SK" sz="2700" kern="1200" dirty="0" err="1" smtClean="0"/>
            <a:t>House</a:t>
          </a:r>
          <a:r>
            <a:rPr lang="sk-SK" sz="2700" kern="1200" dirty="0" smtClean="0"/>
            <a:t> </a:t>
          </a:r>
          <a:r>
            <a:rPr lang="sk-SK" sz="2700" kern="1200" dirty="0" err="1" smtClean="0"/>
            <a:t>Movement</a:t>
          </a:r>
          <a:r>
            <a:rPr lang="sk-SK" sz="2700" kern="1200" dirty="0" smtClean="0"/>
            <a:t>;</a:t>
          </a:r>
          <a:endParaRPr lang="sk-SK" sz="2700" kern="1200" dirty="0"/>
        </a:p>
      </dsp:txBody>
      <dsp:txXfrm>
        <a:off x="0" y="1417506"/>
        <a:ext cx="8229600" cy="579600"/>
      </dsp:txXfrm>
    </dsp:sp>
    <dsp:sp modelId="{89B330A9-57F0-44AC-8762-C06A2176C90B}">
      <dsp:nvSpPr>
        <dsp:cNvPr id="0" name=""/>
        <dsp:cNvSpPr/>
      </dsp:nvSpPr>
      <dsp:spPr>
        <a:xfrm>
          <a:off x="0" y="1997106"/>
          <a:ext cx="8229600" cy="1351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/>
            <a:t>DIAGNOSTICKÁ ŠKOLA SOCIÁLNEJ PRÁCE</a:t>
          </a:r>
          <a:endParaRPr lang="sk-SK" sz="3500" kern="1200" dirty="0"/>
        </a:p>
      </dsp:txBody>
      <dsp:txXfrm>
        <a:off x="65967" y="2063073"/>
        <a:ext cx="8097666" cy="1219415"/>
      </dsp:txXfrm>
    </dsp:sp>
    <dsp:sp modelId="{4D9DC9EB-6A5D-4DDC-A87D-BC28AFF6C099}">
      <dsp:nvSpPr>
        <dsp:cNvPr id="0" name=""/>
        <dsp:cNvSpPr/>
      </dsp:nvSpPr>
      <dsp:spPr>
        <a:xfrm>
          <a:off x="0" y="3348456"/>
          <a:ext cx="8229600" cy="887512"/>
        </a:xfrm>
        <a:prstGeom prst="rect">
          <a:avLst/>
        </a:prstGeom>
        <a:noFill/>
        <a:ln w="6350" cap="flat" cmpd="sng" algn="in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2700" b="0" kern="1200" dirty="0" smtClean="0"/>
            <a:t>sociálna práca ako pomoc sociálnym prípadom; </a:t>
          </a:r>
          <a:endParaRPr lang="sk-SK" sz="2700" b="0" kern="1200" dirty="0"/>
        </a:p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2700" b="0" kern="1200" dirty="0" smtClean="0"/>
            <a:t>reakcia na </a:t>
          </a:r>
          <a:r>
            <a:rPr lang="sk-SK" sz="2700" b="0" kern="1200" dirty="0" err="1" smtClean="0"/>
            <a:t>Flexnera</a:t>
          </a:r>
          <a:r>
            <a:rPr lang="sk-SK" sz="2700" b="0" kern="1200" dirty="0" smtClean="0"/>
            <a:t>?</a:t>
          </a:r>
          <a:endParaRPr lang="sk-SK" sz="2700" b="0" kern="1200" dirty="0"/>
        </a:p>
      </dsp:txBody>
      <dsp:txXfrm>
        <a:off x="0" y="3348456"/>
        <a:ext cx="8229600" cy="8875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A9EBE-32EB-4798-A8DD-93181884C48B}">
      <dsp:nvSpPr>
        <dsp:cNvPr id="0" name=""/>
        <dsp:cNvSpPr/>
      </dsp:nvSpPr>
      <dsp:spPr>
        <a:xfrm>
          <a:off x="0" y="0"/>
          <a:ext cx="7772400" cy="12344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300" kern="1200" dirty="0" smtClean="0"/>
            <a:t>MARY RICHMOND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000" b="1" kern="1200" dirty="0" smtClean="0"/>
            <a:t>DIAGNOSTICKÁ ŠKOLA </a:t>
          </a:r>
          <a:r>
            <a:rPr lang="sk-SK" sz="3000" kern="1200" dirty="0" smtClean="0"/>
            <a:t>(1917; 1922)</a:t>
          </a:r>
          <a:endParaRPr lang="sk-SK" sz="3000" kern="1200" dirty="0"/>
        </a:p>
      </dsp:txBody>
      <dsp:txXfrm>
        <a:off x="0" y="0"/>
        <a:ext cx="7772400" cy="1234440"/>
      </dsp:txXfrm>
    </dsp:sp>
    <dsp:sp modelId="{2F1BA235-8BB7-46F7-95EB-331712068B91}">
      <dsp:nvSpPr>
        <dsp:cNvPr id="0" name=""/>
        <dsp:cNvSpPr/>
      </dsp:nvSpPr>
      <dsp:spPr>
        <a:xfrm>
          <a:off x="0" y="1234440"/>
          <a:ext cx="3886199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b="1" kern="1200" dirty="0" smtClean="0"/>
            <a:t>PSYCHOSOCIÁLNY PRÍSTUP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err="1" smtClean="0"/>
            <a:t>Gordon</a:t>
          </a:r>
          <a:r>
            <a:rPr lang="sk-SK" sz="1500" kern="1200" dirty="0" smtClean="0"/>
            <a:t> </a:t>
          </a:r>
          <a:r>
            <a:rPr lang="sk-SK" sz="1500" kern="1200" dirty="0" err="1" smtClean="0"/>
            <a:t>Hamilton</a:t>
          </a:r>
          <a:r>
            <a:rPr lang="sk-SK" sz="1500" kern="1200" dirty="0" smtClean="0"/>
            <a:t> (1940)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err="1" smtClean="0"/>
            <a:t>Florence</a:t>
          </a:r>
          <a:r>
            <a:rPr lang="sk-SK" sz="1500" kern="1200" dirty="0" smtClean="0"/>
            <a:t> </a:t>
          </a:r>
          <a:r>
            <a:rPr lang="sk-SK" sz="1500" kern="1200" dirty="0" err="1" smtClean="0"/>
            <a:t>Hollis</a:t>
          </a:r>
          <a:r>
            <a:rPr lang="sk-SK" sz="1500" kern="1200" dirty="0" smtClean="0"/>
            <a:t> (1965)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err="1" smtClean="0"/>
            <a:t>Edda</a:t>
          </a:r>
          <a:r>
            <a:rPr lang="sk-SK" sz="1500" kern="1200" dirty="0" smtClean="0"/>
            <a:t> </a:t>
          </a:r>
          <a:r>
            <a:rPr lang="sk-SK" sz="1500" kern="1200" dirty="0" err="1" smtClean="0"/>
            <a:t>Goldstein</a:t>
          </a:r>
          <a:r>
            <a:rPr lang="sk-SK" sz="1500" kern="1200" dirty="0" smtClean="0"/>
            <a:t> (1984)</a:t>
          </a:r>
        </a:p>
      </dsp:txBody>
      <dsp:txXfrm>
        <a:off x="0" y="1234440"/>
        <a:ext cx="3886199" cy="2592324"/>
      </dsp:txXfrm>
    </dsp:sp>
    <dsp:sp modelId="{EEB915E5-C5EE-41C5-8525-FAF744071981}">
      <dsp:nvSpPr>
        <dsp:cNvPr id="0" name=""/>
        <dsp:cNvSpPr/>
      </dsp:nvSpPr>
      <dsp:spPr>
        <a:xfrm>
          <a:off x="3886200" y="1234440"/>
          <a:ext cx="3886199" cy="259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b="1" kern="1200" dirty="0" smtClean="0"/>
            <a:t>FUNKČNÁ ŠKOLA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err="1" smtClean="0"/>
            <a:t>Virginia</a:t>
          </a:r>
          <a:r>
            <a:rPr lang="sk-SK" sz="1500" kern="1200" dirty="0" smtClean="0"/>
            <a:t> </a:t>
          </a:r>
          <a:r>
            <a:rPr lang="sk-SK" sz="1500" kern="1200" dirty="0" err="1" smtClean="0"/>
            <a:t>Robinson</a:t>
          </a:r>
          <a:r>
            <a:rPr lang="sk-SK" sz="1500" kern="1200" dirty="0" smtClean="0"/>
            <a:t> (1930)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err="1" smtClean="0"/>
            <a:t>Marie</a:t>
          </a:r>
          <a:r>
            <a:rPr lang="sk-SK" sz="1500" kern="1200" dirty="0" smtClean="0"/>
            <a:t> </a:t>
          </a:r>
          <a:r>
            <a:rPr lang="sk-SK" sz="1500" kern="1200" dirty="0" err="1" smtClean="0"/>
            <a:t>Krakešová</a:t>
          </a:r>
          <a:r>
            <a:rPr lang="sk-SK" sz="1500" kern="1200" dirty="0" smtClean="0"/>
            <a:t> (1934; 1946)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err="1" smtClean="0"/>
            <a:t>Kennet</a:t>
          </a:r>
          <a:r>
            <a:rPr lang="sk-SK" sz="1500" kern="1200" dirty="0" smtClean="0"/>
            <a:t> </a:t>
          </a:r>
          <a:r>
            <a:rPr lang="sk-SK" sz="1500" kern="1200" dirty="0" err="1" smtClean="0"/>
            <a:t>Pray</a:t>
          </a:r>
          <a:r>
            <a:rPr lang="sk-SK" sz="1500" kern="1200" dirty="0" smtClean="0"/>
            <a:t> (1949)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err="1" smtClean="0"/>
            <a:t>Helen</a:t>
          </a:r>
          <a:r>
            <a:rPr lang="sk-SK" sz="1500" kern="1200" dirty="0" smtClean="0"/>
            <a:t> </a:t>
          </a:r>
          <a:r>
            <a:rPr lang="sk-SK" sz="1500" kern="1200" dirty="0" err="1" smtClean="0"/>
            <a:t>Harris</a:t>
          </a:r>
          <a:r>
            <a:rPr lang="sk-SK" sz="1500" kern="1200" dirty="0" smtClean="0"/>
            <a:t> </a:t>
          </a:r>
          <a:r>
            <a:rPr lang="sk-SK" sz="1500" kern="1200" dirty="0" err="1" smtClean="0"/>
            <a:t>Perlman</a:t>
          </a:r>
          <a:r>
            <a:rPr lang="sk-SK" sz="1500" kern="1200" dirty="0" smtClean="0"/>
            <a:t> (1957)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err="1" smtClean="0"/>
            <a:t>Ruth</a:t>
          </a:r>
          <a:r>
            <a:rPr lang="sk-SK" sz="1500" kern="1200" dirty="0" smtClean="0"/>
            <a:t> </a:t>
          </a:r>
          <a:r>
            <a:rPr lang="sk-SK" sz="1500" kern="1200" dirty="0" err="1" smtClean="0"/>
            <a:t>Elizabeth</a:t>
          </a:r>
          <a:r>
            <a:rPr lang="sk-SK" sz="1500" kern="1200" dirty="0" smtClean="0"/>
            <a:t> </a:t>
          </a:r>
          <a:r>
            <a:rPr lang="sk-SK" sz="1500" kern="1200" dirty="0" err="1" smtClean="0"/>
            <a:t>Smalley</a:t>
          </a:r>
          <a:r>
            <a:rPr lang="sk-SK" sz="1500" kern="1200" dirty="0" smtClean="0"/>
            <a:t> (1967)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500" kern="1200" dirty="0" smtClean="0"/>
        </a:p>
      </dsp:txBody>
      <dsp:txXfrm>
        <a:off x="3886200" y="1234440"/>
        <a:ext cx="3886199" cy="2592324"/>
      </dsp:txXfrm>
    </dsp:sp>
    <dsp:sp modelId="{0EDCA5C9-F79A-49ED-8A09-AC0015D57A68}">
      <dsp:nvSpPr>
        <dsp:cNvPr id="0" name=""/>
        <dsp:cNvSpPr/>
      </dsp:nvSpPr>
      <dsp:spPr>
        <a:xfrm>
          <a:off x="0" y="3826764"/>
          <a:ext cx="7772400" cy="28803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3F6FB-1767-408D-AA74-59C02E578884}">
      <dsp:nvSpPr>
        <dsp:cNvPr id="0" name=""/>
        <dsp:cNvSpPr/>
      </dsp:nvSpPr>
      <dsp:spPr>
        <a:xfrm>
          <a:off x="3352436" y="352"/>
          <a:ext cx="3004607" cy="1358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/>
            <a:t>skúsenostná fáza sociálnej práce</a:t>
          </a:r>
        </a:p>
      </dsp:txBody>
      <dsp:txXfrm>
        <a:off x="3352436" y="352"/>
        <a:ext cx="3004607" cy="1358936"/>
      </dsp:txXfrm>
    </dsp:sp>
    <dsp:sp modelId="{7AB1D621-15D9-4223-985E-744A8E3DB109}">
      <dsp:nvSpPr>
        <dsp:cNvPr id="0" name=""/>
        <dsp:cNvSpPr/>
      </dsp:nvSpPr>
      <dsp:spPr>
        <a:xfrm>
          <a:off x="1872555" y="352"/>
          <a:ext cx="1345346" cy="135893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5AD3C8F4-F027-4426-8316-D97E9A1E1801}">
      <dsp:nvSpPr>
        <dsp:cNvPr id="0" name=""/>
        <dsp:cNvSpPr/>
      </dsp:nvSpPr>
      <dsp:spPr>
        <a:xfrm>
          <a:off x="1872555" y="1583513"/>
          <a:ext cx="3004607" cy="1358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/>
            <a:t>Republika Československá</a:t>
          </a:r>
          <a:endParaRPr lang="cs-CZ" sz="2800" b="1" kern="1200" dirty="0"/>
        </a:p>
      </dsp:txBody>
      <dsp:txXfrm>
        <a:off x="1872555" y="1583513"/>
        <a:ext cx="3004607" cy="1358936"/>
      </dsp:txXfrm>
    </dsp:sp>
    <dsp:sp modelId="{E674896E-747B-4E33-BC03-152335785F25}">
      <dsp:nvSpPr>
        <dsp:cNvPr id="0" name=""/>
        <dsp:cNvSpPr/>
      </dsp:nvSpPr>
      <dsp:spPr>
        <a:xfrm>
          <a:off x="5011697" y="1583513"/>
          <a:ext cx="1345346" cy="135893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367F5F9C-7101-470A-ABCD-069A6E8AEAB3}">
      <dsp:nvSpPr>
        <dsp:cNvPr id="0" name=""/>
        <dsp:cNvSpPr/>
      </dsp:nvSpPr>
      <dsp:spPr>
        <a:xfrm>
          <a:off x="3352436" y="3166673"/>
          <a:ext cx="3004607" cy="1358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/>
            <a:t>Protektorát Čechy a Morava</a:t>
          </a:r>
          <a:endParaRPr lang="cs-CZ" sz="2800" b="1" kern="1200" dirty="0"/>
        </a:p>
      </dsp:txBody>
      <dsp:txXfrm>
        <a:off x="3352436" y="3166673"/>
        <a:ext cx="3004607" cy="1358936"/>
      </dsp:txXfrm>
    </dsp:sp>
    <dsp:sp modelId="{3637FA90-0397-45A6-AD97-64883B271341}">
      <dsp:nvSpPr>
        <dsp:cNvPr id="0" name=""/>
        <dsp:cNvSpPr/>
      </dsp:nvSpPr>
      <dsp:spPr>
        <a:xfrm>
          <a:off x="1872555" y="3166673"/>
          <a:ext cx="1345346" cy="13589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3F6FB-1767-408D-AA74-59C02E578884}">
      <dsp:nvSpPr>
        <dsp:cNvPr id="0" name=""/>
        <dsp:cNvSpPr/>
      </dsp:nvSpPr>
      <dsp:spPr>
        <a:xfrm>
          <a:off x="3352436" y="352"/>
          <a:ext cx="3004607" cy="1358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vyrovnávanie sa s vojnou;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„zmiznutie“/“zahmlenie“ sociálnej práce</a:t>
          </a:r>
        </a:p>
      </dsp:txBody>
      <dsp:txXfrm>
        <a:off x="3352436" y="352"/>
        <a:ext cx="3004607" cy="1358936"/>
      </dsp:txXfrm>
    </dsp:sp>
    <dsp:sp modelId="{7AB1D621-15D9-4223-985E-744A8E3DB109}">
      <dsp:nvSpPr>
        <dsp:cNvPr id="0" name=""/>
        <dsp:cNvSpPr/>
      </dsp:nvSpPr>
      <dsp:spPr>
        <a:xfrm>
          <a:off x="1872555" y="352"/>
          <a:ext cx="1345346" cy="135893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5AD3C8F4-F027-4426-8316-D97E9A1E1801}">
      <dsp:nvSpPr>
        <dsp:cNvPr id="0" name=""/>
        <dsp:cNvSpPr/>
      </dsp:nvSpPr>
      <dsp:spPr>
        <a:xfrm>
          <a:off x="1810540" y="1540774"/>
          <a:ext cx="3004607" cy="1358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postupné uvoľňovanie pre sociálnu prácu;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normalizačná sociálna práca;</a:t>
          </a:r>
        </a:p>
      </dsp:txBody>
      <dsp:txXfrm>
        <a:off x="1810540" y="1540774"/>
        <a:ext cx="3004607" cy="1358936"/>
      </dsp:txXfrm>
    </dsp:sp>
    <dsp:sp modelId="{E674896E-747B-4E33-BC03-152335785F25}">
      <dsp:nvSpPr>
        <dsp:cNvPr id="0" name=""/>
        <dsp:cNvSpPr/>
      </dsp:nvSpPr>
      <dsp:spPr>
        <a:xfrm>
          <a:off x="5011697" y="1583513"/>
          <a:ext cx="1345346" cy="135893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367F5F9C-7101-470A-ABCD-069A6E8AEAB3}">
      <dsp:nvSpPr>
        <dsp:cNvPr id="0" name=""/>
        <dsp:cNvSpPr/>
      </dsp:nvSpPr>
      <dsp:spPr>
        <a:xfrm>
          <a:off x="3352436" y="3166673"/>
          <a:ext cx="3004607" cy="13589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nežná revolúcia;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svet 20 rokov pred nami;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rýchly rozpad paternalizmu a rýchly prechod k individualizmu</a:t>
          </a:r>
        </a:p>
      </dsp:txBody>
      <dsp:txXfrm>
        <a:off x="3352436" y="3166673"/>
        <a:ext cx="3004607" cy="1358936"/>
      </dsp:txXfrm>
    </dsp:sp>
    <dsp:sp modelId="{3637FA90-0397-45A6-AD97-64883B271341}">
      <dsp:nvSpPr>
        <dsp:cNvPr id="0" name=""/>
        <dsp:cNvSpPr/>
      </dsp:nvSpPr>
      <dsp:spPr>
        <a:xfrm>
          <a:off x="1872555" y="3166673"/>
          <a:ext cx="1345346" cy="135893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63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41B1F-D1EF-482A-AFCA-3EB9BAB2DFF3}" type="datetimeFigureOut">
              <a:rPr lang="cs-CZ" smtClean="0"/>
              <a:t>8.10.2017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88066-8070-4E7F-938B-D0605BFC2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22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cs-CZ" smtClean="0">
              <a:latin typeface="Arial" panose="020B0604020202020204" pitchFamily="34" charset="0"/>
            </a:endParaRPr>
          </a:p>
        </p:txBody>
      </p:sp>
      <p:sp>
        <p:nvSpPr>
          <p:cNvPr id="465924" name="Zástupný symbol päty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Peter Brnula, Ladislav Vaska, 2008</a:t>
            </a:r>
          </a:p>
        </p:txBody>
      </p:sp>
      <p:sp>
        <p:nvSpPr>
          <p:cNvPr id="13317" name="Zástupný symbol čísla snímky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527FD6-F0EE-4919-BD2E-312EAF363EBE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05548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DFE9-38C3-41C9-8310-82AE93D75C0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40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 altLang="cs-CZ"/>
              <a:t>Peter Brnula, Ladislav Vaska, 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E3EDA-8BB6-4483-B18C-0A19DFBE42F8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395020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 altLang="cs-CZ"/>
              <a:t>Peter Brnula, Ladislav Vaska, 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E3EDA-8BB6-4483-B18C-0A19DFBE42F8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77900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 altLang="cs-CZ"/>
              <a:t>Peter Brnula, Ladislav Vaska, 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E3EDA-8BB6-4483-B18C-0A19DFBE42F8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820696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 altLang="cs-CZ"/>
              <a:t>Peter Brnula, Ladislav Vaska, 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646D3-7CC1-472F-853E-DC1B8AF0F57E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253581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 altLang="cs-CZ"/>
              <a:t>Peter Brnula, Ladislav Vaska, 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8F1F2-61DA-4F17-8711-C3C56AD0EE5C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64020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 altLang="cs-CZ"/>
              <a:t>Peter Brnula, Ladislav Vaska, 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8F1F2-61DA-4F17-8711-C3C56AD0EE5C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654060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 altLang="cs-CZ"/>
              <a:t>Peter Brnula, Ladislav Vaska, 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8F1F2-61DA-4F17-8711-C3C56AD0EE5C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80153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 altLang="cs-CZ"/>
              <a:t>Peter Brnula, Ladislav Vaska, 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8F1F2-61DA-4F17-8711-C3C56AD0EE5C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042430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 altLang="cs-CZ"/>
              <a:t>Peter Brnula, Ladislav Vaska, 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8F1F2-61DA-4F17-8711-C3C56AD0EE5C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28862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cs-CZ" smtClean="0">
              <a:latin typeface="Arial" panose="020B0604020202020204" pitchFamily="34" charset="0"/>
            </a:endParaRPr>
          </a:p>
        </p:txBody>
      </p:sp>
      <p:sp>
        <p:nvSpPr>
          <p:cNvPr id="474116" name="Zástupný symbol päty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Peter Brnula, Ladislav Vaska, 2008</a:t>
            </a:r>
          </a:p>
        </p:txBody>
      </p:sp>
      <p:sp>
        <p:nvSpPr>
          <p:cNvPr id="35845" name="Zástupný symbol čísla snímky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85711D-C98A-4437-AD16-0DB6663FCA1D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2738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cs-CZ" altLang="cs-CZ"/>
              <a:t>Peter Brnula, Ladislav Vaska, 2008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8F1F2-61DA-4F17-8711-C3C56AD0EE5C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78919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cs-CZ" smtClean="0">
              <a:latin typeface="Arial" panose="020B0604020202020204" pitchFamily="34" charset="0"/>
            </a:endParaRPr>
          </a:p>
        </p:txBody>
      </p:sp>
      <p:sp>
        <p:nvSpPr>
          <p:cNvPr id="474116" name="Zástupný symbol päty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Peter Brnula, Ladislav Vaska, 2008</a:t>
            </a:r>
          </a:p>
        </p:txBody>
      </p:sp>
      <p:sp>
        <p:nvSpPr>
          <p:cNvPr id="37893" name="Zástupný symbol čísla snímky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15E8B5-9F0B-4246-8A11-415540F1A30D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8357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cs-CZ" smtClean="0">
              <a:latin typeface="Arial" panose="020B0604020202020204" pitchFamily="34" charset="0"/>
            </a:endParaRPr>
          </a:p>
        </p:txBody>
      </p:sp>
      <p:sp>
        <p:nvSpPr>
          <p:cNvPr id="474116" name="Zástupný symbol päty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Peter Brnula, Ladislav Vaska, 2008</a:t>
            </a:r>
          </a:p>
        </p:txBody>
      </p:sp>
      <p:sp>
        <p:nvSpPr>
          <p:cNvPr id="39941" name="Zástupný symbol čísla snímky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91B0B1-7500-4240-9ECF-8E3138EC7412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4210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cs-CZ" smtClean="0">
              <a:latin typeface="Arial" panose="020B0604020202020204" pitchFamily="34" charset="0"/>
            </a:endParaRPr>
          </a:p>
        </p:txBody>
      </p:sp>
      <p:sp>
        <p:nvSpPr>
          <p:cNvPr id="474116" name="Zástupný symbol päty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Peter Brnula, Ladislav Vaska, 2008</a:t>
            </a:r>
          </a:p>
        </p:txBody>
      </p:sp>
      <p:sp>
        <p:nvSpPr>
          <p:cNvPr id="41989" name="Zástupný symbol čísla snímky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358636-1794-4F8D-8B5D-E3288765ADDD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1283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cs-CZ" smtClean="0">
              <a:latin typeface="Arial" panose="020B0604020202020204" pitchFamily="34" charset="0"/>
            </a:endParaRPr>
          </a:p>
        </p:txBody>
      </p:sp>
      <p:sp>
        <p:nvSpPr>
          <p:cNvPr id="474116" name="Zástupný symbol päty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Peter Brnula, Ladislav Vaska, 2008</a:t>
            </a:r>
          </a:p>
        </p:txBody>
      </p:sp>
      <p:sp>
        <p:nvSpPr>
          <p:cNvPr id="44037" name="Zástupný symbol čísla snímky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DA11FB-B70B-411A-983E-063256E19134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66110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oznámo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 altLang="cs-CZ" dirty="0" smtClean="0">
              <a:latin typeface="Arial" panose="020B0604020202020204" pitchFamily="34" charset="0"/>
            </a:endParaRPr>
          </a:p>
        </p:txBody>
      </p:sp>
      <p:sp>
        <p:nvSpPr>
          <p:cNvPr id="46084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4834CB-FEA1-4BE5-B970-4031EA28A94E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3595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DFE9-38C3-41C9-8310-82AE93D75C0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DFE9-38C3-41C9-8310-82AE93D75C0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77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FCDB8A-5019-479A-9F3F-F05A24D2A5A8}" type="datetime1">
              <a:rPr lang="cs-CZ" smtClean="0"/>
              <a:t>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Brnula, 2017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6F9829-A1F2-414E-BF7D-04F037AE79C1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004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76C0-D2E8-43A9-B030-101FF75A5C7D}" type="datetime1">
              <a:rPr lang="cs-CZ" smtClean="0"/>
              <a:t>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9829-A1F2-414E-BF7D-04F037AE79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55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FB30-E9F1-42E0-BEC5-0F10FA8FA65A}" type="datetime1">
              <a:rPr lang="cs-CZ" smtClean="0"/>
              <a:t>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9829-A1F2-414E-BF7D-04F037AE79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21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8542-FAA1-4972-A615-893124B382DB}" type="datetime1">
              <a:rPr lang="cs-CZ" smtClean="0"/>
              <a:t>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9829-A1F2-414E-BF7D-04F037AE79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63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42D535-04A8-47E8-88AD-807E068E72FC}" type="datetime1">
              <a:rPr lang="cs-CZ" smtClean="0"/>
              <a:t>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Brnula, 2017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A6F9829-A1F2-414E-BF7D-04F037AE79C1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20837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8C4D-3F8B-4048-84F1-62B662E161A9}" type="datetime1">
              <a:rPr lang="cs-CZ" smtClean="0"/>
              <a:t>8.10.2017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9829-A1F2-414E-BF7D-04F037AE79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7848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60DC-E30D-4E1C-99DE-A54C045D4696}" type="datetime1">
              <a:rPr lang="cs-CZ" smtClean="0"/>
              <a:t>8.10.2017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9829-A1F2-414E-BF7D-04F037AE79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4090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407F-876F-4A62-912F-A6A733289854}" type="datetime1">
              <a:rPr lang="cs-CZ" smtClean="0"/>
              <a:t>8.10.2017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9829-A1F2-414E-BF7D-04F037AE79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52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869F4-5B36-4C93-806E-94C14F6DB69A}" type="datetime1">
              <a:rPr lang="cs-CZ" smtClean="0"/>
              <a:t>8.10.2017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9829-A1F2-414E-BF7D-04F037AE79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06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B8DA04F-68AD-49CE-9B79-C16A482F1C8C}" type="datetime1">
              <a:rPr lang="cs-CZ" smtClean="0"/>
              <a:t>8.10.2017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A6F9829-A1F2-414E-BF7D-04F037AE79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0311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E2FA5C2-E472-445A-AFA6-D46C430AFD49}" type="datetime1">
              <a:rPr lang="cs-CZ" smtClean="0"/>
              <a:t>8.10.2017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A6F9829-A1F2-414E-BF7D-04F037AE79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40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97ABFE8-25D3-41C2-9FFE-7284720A82CA}" type="datetime1">
              <a:rPr lang="cs-CZ" smtClean="0"/>
              <a:t>8.10.2017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Brnula, 2017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A6F9829-A1F2-414E-BF7D-04F037AE79C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848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Sociálna práca na </a:t>
            </a:r>
            <a:r>
              <a:rPr lang="sk-SK" dirty="0" err="1" smtClean="0"/>
              <a:t>slovensku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3600" dirty="0"/>
              <a:t>Príbeh jednej profesie a </a:t>
            </a:r>
            <a:r>
              <a:rPr lang="sk-SK" sz="3600" dirty="0" smtClean="0"/>
              <a:t>vedného </a:t>
            </a:r>
            <a:r>
              <a:rPr lang="sk-SK" sz="3600" dirty="0"/>
              <a:t>odboru</a:t>
            </a:r>
            <a:r>
              <a:rPr lang="sk-SK" dirty="0"/>
              <a:t/>
            </a:r>
            <a:br>
              <a:rPr lang="sk-SK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Peter </a:t>
            </a:r>
            <a:r>
              <a:rPr lang="sk-SK" dirty="0" err="1" smtClean="0"/>
              <a:t>Brnula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3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 smtClean="0"/>
              <a:t>Vývoj sociálnej práce </a:t>
            </a:r>
            <a:r>
              <a:rPr lang="sk-SK" sz="3600" dirty="0" err="1" smtClean="0"/>
              <a:t>ČESkoslovensko</a:t>
            </a:r>
            <a:endParaRPr lang="cs-CZ" sz="36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28875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688288" y="598556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zdroj obrázkov:</a:t>
            </a:r>
          </a:p>
          <a:p>
            <a:pPr algn="ctr"/>
            <a:r>
              <a:rPr lang="sk-SK" dirty="0"/>
              <a:t>wikipedia.sk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6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1D621-15D9-4223-985E-744A8E3DB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93F6FB-1767-408D-AA74-59C02E578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74896E-747B-4E33-BC03-152335785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D3C8F4-F027-4426-8316-D97E9A1E1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37FA90-0397-45A6-AD97-64883B271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7F5F9C-7101-470A-ABCD-069A6E8AE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/>
              <a:t>Vývoj sociálnej práce </a:t>
            </a:r>
            <a:r>
              <a:rPr lang="sk-SK" sz="3600" dirty="0" err="1" smtClean="0"/>
              <a:t>ČESkoslovensko</a:t>
            </a:r>
            <a:endParaRPr lang="cs-CZ" sz="36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405933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688288" y="598556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zdroj obrázkov:</a:t>
            </a:r>
          </a:p>
          <a:p>
            <a:pPr algn="ctr"/>
            <a:r>
              <a:rPr lang="sk-SK" dirty="0"/>
              <a:t>wikipedia.sk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7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37FA90-0397-45A6-AD97-64883B271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7F5F9C-7101-470A-ABCD-069A6E8AE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altLang="cs-CZ" sz="3800" dirty="0" smtClean="0"/>
              <a:t>Rozvoj </a:t>
            </a:r>
            <a:r>
              <a:rPr lang="sk-SK" altLang="cs-CZ" sz="3800" dirty="0"/>
              <a:t>sociálnej práce na </a:t>
            </a:r>
            <a:r>
              <a:rPr lang="sk-SK" altLang="cs-CZ" sz="3800" dirty="0" smtClean="0"/>
              <a:t>Slovensku</a:t>
            </a:r>
            <a:endParaRPr lang="cs-CZ" altLang="cs-CZ" sz="3800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513491"/>
            <a:ext cx="10178322" cy="436610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000" dirty="0" smtClean="0"/>
              <a:t> </a:t>
            </a:r>
            <a:r>
              <a:rPr lang="cs-CZ" sz="3200" dirty="0" err="1"/>
              <a:t>tendencia</a:t>
            </a:r>
            <a:r>
              <a:rPr lang="cs-CZ" sz="3200" dirty="0"/>
              <a:t> </a:t>
            </a:r>
            <a:r>
              <a:rPr lang="cs-CZ" sz="3200" dirty="0" err="1"/>
              <a:t>vytvárania</a:t>
            </a:r>
            <a:r>
              <a:rPr lang="cs-CZ" sz="3200" dirty="0"/>
              <a:t> a </a:t>
            </a:r>
            <a:r>
              <a:rPr lang="cs-CZ" sz="3200" dirty="0" err="1"/>
              <a:t>zakladania</a:t>
            </a:r>
            <a:r>
              <a:rPr lang="cs-CZ" sz="3200" dirty="0"/>
              <a:t> </a:t>
            </a:r>
            <a:r>
              <a:rPr lang="cs-CZ" sz="3200" dirty="0" err="1"/>
              <a:t>občianskych</a:t>
            </a:r>
            <a:r>
              <a:rPr lang="cs-CZ" sz="3200" dirty="0"/>
              <a:t> </a:t>
            </a:r>
            <a:r>
              <a:rPr lang="cs-CZ" sz="3200" dirty="0" err="1" smtClean="0"/>
              <a:t>alternatív</a:t>
            </a:r>
            <a:r>
              <a:rPr lang="cs-CZ" sz="3200" dirty="0" smtClean="0"/>
              <a:t> </a:t>
            </a:r>
            <a:r>
              <a:rPr lang="cs-CZ" sz="3200" dirty="0" err="1" smtClean="0"/>
              <a:t>voči</a:t>
            </a:r>
            <a:r>
              <a:rPr lang="cs-CZ" sz="3200" dirty="0" smtClean="0"/>
              <a:t> </a:t>
            </a:r>
            <a:r>
              <a:rPr lang="cs-CZ" sz="3200" dirty="0" err="1" smtClean="0"/>
              <a:t>existujúcim</a:t>
            </a:r>
            <a:r>
              <a:rPr lang="cs-CZ" sz="3200" dirty="0" smtClean="0"/>
              <a:t> službám </a:t>
            </a:r>
            <a:r>
              <a:rPr lang="cs-CZ" sz="3200" dirty="0" err="1" smtClean="0"/>
              <a:t>ako</a:t>
            </a:r>
            <a:r>
              <a:rPr lang="cs-CZ" sz="3200" dirty="0" smtClean="0"/>
              <a:t> alternativa;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200" dirty="0"/>
              <a:t> </a:t>
            </a:r>
            <a:r>
              <a:rPr lang="sk-SK" altLang="cs-CZ" sz="3200" dirty="0" smtClean="0"/>
              <a:t>rozvoj terénnej sociálnej práce/terénnych služieb </a:t>
            </a:r>
            <a:r>
              <a:rPr lang="sk-SK" altLang="cs-CZ" sz="3200" dirty="0" smtClean="0">
                <a:solidFill>
                  <a:srgbClr val="FF0000"/>
                </a:solidFill>
              </a:rPr>
              <a:t>(„ale veď my sme predsa v teréne pracovali...“)</a:t>
            </a:r>
            <a:r>
              <a:rPr lang="sk-SK" altLang="cs-CZ" sz="32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200" dirty="0">
                <a:solidFill>
                  <a:schemeClr val="tx1"/>
                </a:solidFill>
              </a:rPr>
              <a:t> </a:t>
            </a:r>
            <a:r>
              <a:rPr lang="sk-SK" altLang="cs-CZ" sz="3200" dirty="0" smtClean="0">
                <a:solidFill>
                  <a:schemeClr val="tx1"/>
                </a:solidFill>
              </a:rPr>
              <a:t>nutnosť objavovania, upravovania a prispôsobovania metód sociálnej práce, aby boli efektívne na „nové problémy“;</a:t>
            </a:r>
            <a:endParaRPr lang="sk-SK" altLang="cs-CZ" sz="3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 err="1" smtClean="0"/>
              <a:t>Brnula</a:t>
            </a:r>
            <a:r>
              <a:rPr lang="cs-CZ" altLang="cs-CZ" dirty="0" smtClean="0"/>
              <a:t>, 2017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2468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  <p:bldP spid="2201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altLang="cs-CZ" sz="3800" dirty="0" smtClean="0"/>
              <a:t>Rozvoj </a:t>
            </a:r>
            <a:r>
              <a:rPr lang="sk-SK" altLang="cs-CZ" sz="3800" dirty="0"/>
              <a:t>sociálnej práce na </a:t>
            </a:r>
            <a:r>
              <a:rPr lang="sk-SK" altLang="cs-CZ" sz="3800" dirty="0" smtClean="0"/>
              <a:t>Slovensku</a:t>
            </a:r>
            <a:endParaRPr lang="cs-CZ" altLang="cs-CZ" sz="3800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2049517"/>
            <a:ext cx="10178322" cy="383007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dirty="0" smtClean="0"/>
              <a:t> riešenia prostredníctvom zmien v sociálnej politike (kontinentálna sociálna práca – nástroj)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dirty="0"/>
              <a:t> </a:t>
            </a:r>
            <a:r>
              <a:rPr lang="sk-SK" altLang="cs-CZ" sz="3600" dirty="0" smtClean="0"/>
              <a:t>zmena sociálno-politickej paradigme – nová dimenzia – uznanie jednotlivca a prenesenie zodpovednosti na neho;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 err="1" smtClean="0"/>
              <a:t>Brnula</a:t>
            </a:r>
            <a:r>
              <a:rPr lang="cs-CZ" altLang="cs-CZ" dirty="0" smtClean="0"/>
              <a:t>, 2017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4130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  <p:bldP spid="2201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altLang="cs-CZ" sz="3800" dirty="0" smtClean="0"/>
              <a:t>Rozvoj </a:t>
            </a:r>
            <a:r>
              <a:rPr lang="sk-SK" altLang="cs-CZ" sz="3800" dirty="0"/>
              <a:t>sociálnej práce na </a:t>
            </a:r>
            <a:r>
              <a:rPr lang="sk-SK" altLang="cs-CZ" sz="3800" dirty="0" smtClean="0"/>
              <a:t>Slovensku</a:t>
            </a:r>
            <a:endParaRPr lang="cs-CZ" altLang="cs-CZ" sz="3800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874517"/>
            <a:ext cx="10178322" cy="4005076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sk-SK" altLang="cs-CZ" sz="3000" dirty="0" smtClean="0"/>
              <a:t>Vývoj sociálnej politiky podľa </a:t>
            </a:r>
            <a:r>
              <a:rPr lang="sk-SK" altLang="cs-CZ" sz="3000" dirty="0" err="1" smtClean="0"/>
              <a:t>Strieženca</a:t>
            </a:r>
            <a:r>
              <a:rPr lang="sk-SK" altLang="cs-CZ" sz="3000" dirty="0" smtClean="0"/>
              <a:t> (1999) je možné vnímať v dvoch rovinách:</a:t>
            </a:r>
            <a:endParaRPr lang="sk-SK" altLang="cs-CZ" sz="3000" dirty="0"/>
          </a:p>
          <a:p>
            <a:pPr marL="514350" indent="-514350" algn="just">
              <a:buFont typeface="+mj-lt"/>
              <a:buAutoNum type="arabicPeriod"/>
            </a:pPr>
            <a:r>
              <a:rPr lang="sk-SK" altLang="cs-CZ" sz="3000" dirty="0" smtClean="0"/>
              <a:t>postupná </a:t>
            </a:r>
            <a:r>
              <a:rPr lang="sk-SK" altLang="cs-CZ" sz="3000" dirty="0"/>
              <a:t>tvorba </a:t>
            </a:r>
            <a:r>
              <a:rPr lang="sk-SK" altLang="cs-CZ" sz="3000" dirty="0" err="1" smtClean="0"/>
              <a:t>teoreticko</a:t>
            </a:r>
            <a:r>
              <a:rPr lang="sk-SK" altLang="cs-CZ" sz="3000" dirty="0" smtClean="0"/>
              <a:t>–praktických </a:t>
            </a:r>
            <a:r>
              <a:rPr lang="sk-SK" altLang="cs-CZ" sz="3000" dirty="0"/>
              <a:t>zámerov sociálneho vývoja a rozvoja, ktorá sa najprv súbežne formuje ako federálna koncepcia vzniku a rozvoja sociálneho </a:t>
            </a:r>
            <a:r>
              <a:rPr lang="sk-SK" altLang="cs-CZ" sz="3000" dirty="0" smtClean="0"/>
              <a:t>zákonodarstva;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k-SK" altLang="cs-CZ" sz="3200" dirty="0"/>
              <a:t>v druhej etape vznikom SR (1993) je sociálne zákonodarstvo formou prejavu suverénneho štátu so samostatným prístupom k sociálnemu </a:t>
            </a:r>
            <a:r>
              <a:rPr lang="sk-SK" altLang="cs-CZ" sz="3200" dirty="0" smtClean="0"/>
              <a:t>zákonodarstvu;</a:t>
            </a:r>
            <a:endParaRPr lang="sk-SK" altLang="cs-CZ" sz="3000" dirty="0" smtClean="0"/>
          </a:p>
          <a:p>
            <a:pPr marL="514350" indent="-514350" algn="just">
              <a:buFont typeface="+mj-lt"/>
              <a:buAutoNum type="arabicPeriod"/>
            </a:pPr>
            <a:endParaRPr lang="sk-SK" altLang="cs-CZ" sz="3000" dirty="0" smtClean="0"/>
          </a:p>
          <a:p>
            <a:pPr marL="514350" indent="-514350" algn="just">
              <a:buFont typeface="+mj-lt"/>
              <a:buAutoNum type="arabicPeriod"/>
            </a:pPr>
            <a:endParaRPr lang="sk-SK" altLang="cs-CZ" sz="3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 err="1" smtClean="0"/>
              <a:t>Brnula</a:t>
            </a:r>
            <a:r>
              <a:rPr lang="cs-CZ" altLang="cs-CZ" dirty="0" smtClean="0"/>
              <a:t>, 2017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731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  <p:bldP spid="2201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altLang="cs-CZ" sz="3800" dirty="0"/>
              <a:t>Rozvoj sociálnej práce na Slovensku</a:t>
            </a:r>
            <a:endParaRPr lang="cs-CZ" altLang="cs-CZ" sz="3800" dirty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k-SK" altLang="cs-CZ" sz="2700" dirty="0" smtClean="0"/>
              <a:t>Po roku 1993 túto etapu tvoria už </a:t>
            </a:r>
            <a:r>
              <a:rPr lang="sk-SK" altLang="cs-CZ" sz="2700" dirty="0"/>
              <a:t>konkrétne sociálne </a:t>
            </a:r>
            <a:r>
              <a:rPr lang="sk-SK" altLang="cs-CZ" sz="2700" dirty="0" smtClean="0"/>
              <a:t>zákony;</a:t>
            </a:r>
          </a:p>
          <a:p>
            <a:pPr marL="0" indent="0" algn="just">
              <a:buNone/>
            </a:pPr>
            <a:r>
              <a:rPr lang="sk-SK" altLang="cs-CZ" sz="2700" dirty="0" smtClean="0"/>
              <a:t>Konkrétnu </a:t>
            </a:r>
            <a:r>
              <a:rPr lang="sk-SK" altLang="cs-CZ" sz="2700" dirty="0"/>
              <a:t>podobu sociálna stratégia vývoja dostáva prostredníctvom nasledovných dokumentov</a:t>
            </a:r>
            <a:r>
              <a:rPr lang="sk-SK" altLang="cs-CZ" sz="2700" dirty="0" smtClean="0"/>
              <a:t>:</a:t>
            </a:r>
            <a:endParaRPr lang="sk-SK" altLang="cs-CZ" sz="2700" dirty="0"/>
          </a:p>
          <a:p>
            <a:pPr algn="just"/>
            <a:r>
              <a:rPr lang="sk-SK" altLang="cs-CZ" sz="2700" i="1" dirty="0"/>
              <a:t>Sociálnou </a:t>
            </a:r>
            <a:r>
              <a:rPr lang="sk-SK" altLang="cs-CZ" sz="2700" i="1" dirty="0" smtClean="0"/>
              <a:t>reformou</a:t>
            </a:r>
            <a:r>
              <a:rPr lang="sk-SK" altLang="cs-CZ" sz="2700" i="1" dirty="0"/>
              <a:t>;</a:t>
            </a:r>
          </a:p>
          <a:p>
            <a:pPr algn="just"/>
            <a:r>
              <a:rPr lang="sk-SK" altLang="cs-CZ" sz="2700" i="1" dirty="0"/>
              <a:t>Záchrannou sociálnou </a:t>
            </a:r>
            <a:r>
              <a:rPr lang="sk-SK" altLang="cs-CZ" sz="2700" i="1" dirty="0" smtClean="0"/>
              <a:t>sieťou</a:t>
            </a:r>
            <a:r>
              <a:rPr lang="sk-SK" altLang="cs-CZ" sz="2700" i="1" dirty="0"/>
              <a:t>;</a:t>
            </a:r>
          </a:p>
          <a:p>
            <a:pPr algn="just"/>
            <a:r>
              <a:rPr lang="sk-SK" altLang="cs-CZ" sz="2700" i="1" dirty="0"/>
              <a:t>Koncepciou transformácie sociálnej </a:t>
            </a:r>
            <a:r>
              <a:rPr lang="sk-SK" altLang="cs-CZ" sz="2700" i="1" dirty="0" smtClean="0"/>
              <a:t>sféry (sociálne zabezpečenie a sociálna pomoc);</a:t>
            </a:r>
            <a:endParaRPr lang="sk-SK" altLang="cs-CZ" sz="2700" i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Brnula, 2017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03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  <p:bldP spid="2222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altLang="cs-CZ" sz="3800" dirty="0"/>
              <a:t>Rozvoj sociálnej práce na Slovensku</a:t>
            </a:r>
            <a:endParaRPr lang="cs-CZ" altLang="cs-CZ" sz="3800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dirty="0" smtClean="0"/>
              <a:t> Vyvrcholením </a:t>
            </a:r>
            <a:r>
              <a:rPr lang="sk-SK" altLang="cs-CZ" sz="3600" dirty="0"/>
              <a:t>transformácie sociálnej sféry v oblasti sociálnej starostlivosti na Slovensku bolo prijatie zákona </a:t>
            </a:r>
            <a:r>
              <a:rPr lang="sk-SK" altLang="cs-CZ" sz="3600" b="1" dirty="0" smtClean="0"/>
              <a:t>č</a:t>
            </a:r>
            <a:r>
              <a:rPr lang="sk-SK" altLang="cs-CZ" sz="3600" b="1" dirty="0"/>
              <a:t>. 195/1998 Z. z. o sociálnej </a:t>
            </a:r>
            <a:r>
              <a:rPr lang="sk-SK" altLang="cs-CZ" sz="3600" b="1" dirty="0" smtClean="0"/>
              <a:t>pomoci</a:t>
            </a:r>
            <a:r>
              <a:rPr lang="sk-SK" altLang="cs-CZ" sz="3600" dirty="0" smtClean="0"/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dirty="0"/>
              <a:t> </a:t>
            </a:r>
            <a:r>
              <a:rPr lang="cs-CZ" sz="3600" dirty="0" smtClean="0"/>
              <a:t>zákon </a:t>
            </a:r>
            <a:r>
              <a:rPr lang="cs-CZ" sz="3600" b="1" dirty="0"/>
              <a:t>NR SR č. 305/2005 </a:t>
            </a:r>
            <a:r>
              <a:rPr lang="cs-CZ" sz="3600" dirty="0"/>
              <a:t>Z. z. o </a:t>
            </a:r>
            <a:r>
              <a:rPr lang="cs-CZ" sz="3600" dirty="0" err="1"/>
              <a:t>sociálnoprávnej</a:t>
            </a:r>
            <a:r>
              <a:rPr lang="cs-CZ" sz="3600" dirty="0"/>
              <a:t> </a:t>
            </a:r>
            <a:r>
              <a:rPr lang="cs-CZ" sz="3600" dirty="0" err="1"/>
              <a:t>ochrane</a:t>
            </a:r>
            <a:r>
              <a:rPr lang="cs-CZ" sz="3600" dirty="0"/>
              <a:t> </a:t>
            </a:r>
            <a:r>
              <a:rPr lang="cs-CZ" sz="3600" dirty="0" err="1"/>
              <a:t>detí</a:t>
            </a:r>
            <a:r>
              <a:rPr lang="cs-CZ" sz="3600" dirty="0"/>
              <a:t> a </a:t>
            </a:r>
            <a:r>
              <a:rPr lang="cs-CZ" sz="3600" dirty="0" err="1"/>
              <a:t>sociálnej</a:t>
            </a:r>
            <a:r>
              <a:rPr lang="cs-CZ" sz="3600" dirty="0"/>
              <a:t> </a:t>
            </a:r>
            <a:r>
              <a:rPr lang="cs-CZ" sz="3600" dirty="0" smtClean="0"/>
              <a:t>kuratele;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dirty="0"/>
              <a:t> </a:t>
            </a:r>
            <a:r>
              <a:rPr lang="cs-CZ" sz="3600" dirty="0"/>
              <a:t>zákon </a:t>
            </a:r>
            <a:r>
              <a:rPr lang="cs-CZ" sz="3600" b="1" dirty="0"/>
              <a:t>NR SR č.448/2008</a:t>
            </a:r>
            <a:r>
              <a:rPr lang="cs-CZ" sz="3600" dirty="0"/>
              <a:t> Z. z. o </a:t>
            </a:r>
            <a:r>
              <a:rPr lang="cs-CZ" sz="3600" dirty="0" err="1"/>
              <a:t>sociálnych</a:t>
            </a:r>
            <a:r>
              <a:rPr lang="cs-CZ" sz="3600" dirty="0"/>
              <a:t> </a:t>
            </a:r>
            <a:r>
              <a:rPr lang="cs-CZ" sz="3600" dirty="0" smtClean="0"/>
              <a:t>službách;</a:t>
            </a:r>
            <a:endParaRPr lang="sk-SK" altLang="cs-CZ" sz="3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Brnula, 2017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82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altLang="cs-CZ" sz="3800" dirty="0"/>
              <a:t>Rozvoj sociálnej práce na Slovensku</a:t>
            </a:r>
            <a:endParaRPr lang="cs-CZ" altLang="cs-CZ" sz="3800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874517"/>
            <a:ext cx="10178322" cy="450116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dirty="0" smtClean="0"/>
              <a:t> </a:t>
            </a:r>
            <a:r>
              <a:rPr lang="cs-CZ" sz="3600" dirty="0" err="1" smtClean="0"/>
              <a:t>transformácia</a:t>
            </a:r>
            <a:r>
              <a:rPr lang="cs-CZ" sz="3600" dirty="0" smtClean="0"/>
              <a:t> </a:t>
            </a:r>
            <a:r>
              <a:rPr lang="cs-CZ" sz="3600" dirty="0" err="1"/>
              <a:t>sociálneho</a:t>
            </a:r>
            <a:r>
              <a:rPr lang="cs-CZ" sz="3600" dirty="0"/>
              <a:t> </a:t>
            </a:r>
            <a:r>
              <a:rPr lang="cs-CZ" sz="3600" dirty="0" err="1"/>
              <a:t>zabezpečenia</a:t>
            </a:r>
            <a:r>
              <a:rPr lang="cs-CZ" sz="3600" dirty="0"/>
              <a:t> v </a:t>
            </a:r>
            <a:r>
              <a:rPr lang="cs-CZ" sz="3600" dirty="0" err="1"/>
              <a:t>Slovenskej</a:t>
            </a:r>
            <a:r>
              <a:rPr lang="cs-CZ" sz="3600" dirty="0"/>
              <a:t> </a:t>
            </a:r>
            <a:r>
              <a:rPr lang="cs-CZ" sz="3600" dirty="0" err="1" smtClean="0"/>
              <a:t>republike</a:t>
            </a:r>
            <a:r>
              <a:rPr lang="cs-CZ" sz="3600" dirty="0" smtClean="0"/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dirty="0"/>
              <a:t> </a:t>
            </a:r>
            <a:r>
              <a:rPr lang="cs-CZ" sz="3600" dirty="0"/>
              <a:t>zákon </a:t>
            </a:r>
            <a:r>
              <a:rPr lang="cs-CZ" sz="3600" b="1" dirty="0"/>
              <a:t>NR SR č. 7/1993 </a:t>
            </a:r>
            <a:r>
              <a:rPr lang="cs-CZ" sz="3600" dirty="0"/>
              <a:t>Z. z. o </a:t>
            </a:r>
            <a:r>
              <a:rPr lang="cs-CZ" sz="3600" dirty="0" err="1"/>
              <a:t>zriadení</a:t>
            </a:r>
            <a:r>
              <a:rPr lang="cs-CZ" sz="3600" dirty="0"/>
              <a:t> </a:t>
            </a:r>
            <a:r>
              <a:rPr lang="cs-CZ" sz="3600" dirty="0" err="1"/>
              <a:t>Národnej</a:t>
            </a:r>
            <a:r>
              <a:rPr lang="cs-CZ" sz="3600" dirty="0"/>
              <a:t> </a:t>
            </a:r>
            <a:r>
              <a:rPr lang="cs-CZ" sz="3600" dirty="0" err="1"/>
              <a:t>poisťovne</a:t>
            </a:r>
            <a:r>
              <a:rPr lang="cs-CZ" sz="3600" dirty="0"/>
              <a:t> a </a:t>
            </a:r>
            <a:r>
              <a:rPr lang="cs-CZ" sz="3600" dirty="0" smtClean="0"/>
              <a:t>financovaní </a:t>
            </a:r>
            <a:r>
              <a:rPr lang="cs-CZ" sz="3600" dirty="0"/>
              <a:t>zdravotného </a:t>
            </a:r>
            <a:r>
              <a:rPr lang="cs-CZ" sz="3600" dirty="0" err="1"/>
              <a:t>poistenia</a:t>
            </a:r>
            <a:r>
              <a:rPr lang="cs-CZ" sz="3600" dirty="0"/>
              <a:t>, nemocenského </a:t>
            </a:r>
            <a:r>
              <a:rPr lang="cs-CZ" sz="3600" dirty="0" err="1"/>
              <a:t>poistenia</a:t>
            </a:r>
            <a:r>
              <a:rPr lang="cs-CZ" sz="3600" dirty="0"/>
              <a:t> a </a:t>
            </a:r>
            <a:r>
              <a:rPr lang="cs-CZ" sz="3600" dirty="0" err="1"/>
              <a:t>dôchodkového</a:t>
            </a:r>
            <a:r>
              <a:rPr lang="cs-CZ" sz="3600" dirty="0"/>
              <a:t> </a:t>
            </a:r>
            <a:r>
              <a:rPr lang="cs-CZ" sz="3600" dirty="0" err="1" smtClean="0"/>
              <a:t>poistenia</a:t>
            </a:r>
            <a:r>
              <a:rPr lang="cs-CZ" sz="3600" dirty="0" smtClean="0"/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dirty="0"/>
              <a:t> </a:t>
            </a:r>
            <a:r>
              <a:rPr lang="cs-CZ" sz="3600" dirty="0" err="1" smtClean="0"/>
              <a:t>ďalšia</a:t>
            </a:r>
            <a:r>
              <a:rPr lang="cs-CZ" sz="3600" dirty="0" smtClean="0"/>
              <a:t> reforma </a:t>
            </a:r>
            <a:r>
              <a:rPr lang="cs-CZ" sz="3600" dirty="0"/>
              <a:t>a </a:t>
            </a:r>
            <a:r>
              <a:rPr lang="cs-CZ" sz="3600" dirty="0" smtClean="0"/>
              <a:t>vznik </a:t>
            </a:r>
            <a:r>
              <a:rPr lang="cs-CZ" sz="3600" b="1" dirty="0" err="1"/>
              <a:t>Sociálnej</a:t>
            </a:r>
            <a:r>
              <a:rPr lang="cs-CZ" sz="3600" b="1" dirty="0"/>
              <a:t> </a:t>
            </a:r>
            <a:r>
              <a:rPr lang="cs-CZ" sz="3600" b="1" dirty="0" err="1"/>
              <a:t>poisťovne</a:t>
            </a:r>
            <a:r>
              <a:rPr lang="cs-CZ" sz="3600" dirty="0"/>
              <a:t> a </a:t>
            </a:r>
            <a:r>
              <a:rPr lang="cs-CZ" sz="3600" b="1" dirty="0" err="1"/>
              <a:t>Všeobecnej</a:t>
            </a:r>
            <a:r>
              <a:rPr lang="cs-CZ" sz="3600" b="1" dirty="0"/>
              <a:t> </a:t>
            </a:r>
            <a:r>
              <a:rPr lang="cs-CZ" sz="3600" b="1" dirty="0" err="1"/>
              <a:t>zdravotnej</a:t>
            </a:r>
            <a:r>
              <a:rPr lang="cs-CZ" sz="3600" b="1" dirty="0"/>
              <a:t> </a:t>
            </a:r>
            <a:r>
              <a:rPr lang="cs-CZ" sz="3600" b="1" dirty="0" err="1" smtClean="0"/>
              <a:t>poisťovni</a:t>
            </a:r>
            <a:r>
              <a:rPr lang="cs-CZ" sz="3600" b="1" dirty="0" smtClean="0"/>
              <a:t> </a:t>
            </a:r>
            <a:r>
              <a:rPr lang="cs-CZ" sz="3600" dirty="0" smtClean="0"/>
              <a:t>(</a:t>
            </a:r>
            <a:r>
              <a:rPr lang="cs-CZ" sz="3600" dirty="0"/>
              <a:t>zákon </a:t>
            </a:r>
            <a:r>
              <a:rPr lang="cs-CZ" sz="3600" b="1" dirty="0"/>
              <a:t>NR SR č. 273/1994</a:t>
            </a:r>
            <a:r>
              <a:rPr lang="cs-CZ" sz="3600" dirty="0"/>
              <a:t> Z. z. o </a:t>
            </a:r>
            <a:r>
              <a:rPr lang="cs-CZ" sz="3600" dirty="0" err="1"/>
              <a:t>zdravotnom</a:t>
            </a:r>
            <a:r>
              <a:rPr lang="cs-CZ" sz="3600" dirty="0"/>
              <a:t> </a:t>
            </a:r>
            <a:r>
              <a:rPr lang="cs-CZ" sz="3600" dirty="0" err="1"/>
              <a:t>poistení</a:t>
            </a:r>
            <a:r>
              <a:rPr lang="cs-CZ" sz="3600" dirty="0"/>
              <a:t>, financovaní zdravotného </a:t>
            </a:r>
            <a:r>
              <a:rPr lang="cs-CZ" sz="3600" dirty="0" err="1"/>
              <a:t>poistenia</a:t>
            </a:r>
            <a:r>
              <a:rPr lang="cs-CZ" sz="3600" dirty="0"/>
              <a:t>, o </a:t>
            </a:r>
            <a:r>
              <a:rPr lang="cs-CZ" sz="3600" dirty="0" err="1"/>
              <a:t>zriadení</a:t>
            </a:r>
            <a:r>
              <a:rPr lang="cs-CZ" sz="3600" dirty="0"/>
              <a:t> </a:t>
            </a:r>
            <a:r>
              <a:rPr lang="cs-CZ" sz="3600" dirty="0" err="1"/>
              <a:t>Všeobecnej</a:t>
            </a:r>
            <a:r>
              <a:rPr lang="cs-CZ" sz="3600" dirty="0"/>
              <a:t> </a:t>
            </a:r>
            <a:r>
              <a:rPr lang="cs-CZ" sz="3600" dirty="0" err="1"/>
              <a:t>zdravotnej</a:t>
            </a:r>
            <a:r>
              <a:rPr lang="cs-CZ" sz="3600" dirty="0"/>
              <a:t> </a:t>
            </a:r>
            <a:r>
              <a:rPr lang="cs-CZ" sz="3600" dirty="0" err="1"/>
              <a:t>poisťovne</a:t>
            </a:r>
            <a:r>
              <a:rPr lang="cs-CZ" sz="3600" dirty="0"/>
              <a:t> a </a:t>
            </a:r>
            <a:r>
              <a:rPr lang="cs-CZ" sz="3600" dirty="0" err="1"/>
              <a:t>zriaďovaní</a:t>
            </a:r>
            <a:r>
              <a:rPr lang="cs-CZ" sz="3600" dirty="0"/>
              <a:t> </a:t>
            </a:r>
            <a:r>
              <a:rPr lang="cs-CZ" sz="3600" dirty="0" err="1"/>
              <a:t>rezortných</a:t>
            </a:r>
            <a:r>
              <a:rPr lang="cs-CZ" sz="3600" dirty="0"/>
              <a:t>, </a:t>
            </a:r>
            <a:r>
              <a:rPr lang="cs-CZ" sz="3600" dirty="0" err="1"/>
              <a:t>odvetvových</a:t>
            </a:r>
            <a:r>
              <a:rPr lang="cs-CZ" sz="3600" dirty="0"/>
              <a:t>, podnikových a </a:t>
            </a:r>
            <a:r>
              <a:rPr lang="cs-CZ" sz="3600" dirty="0" err="1"/>
              <a:t>občianskych</a:t>
            </a:r>
            <a:r>
              <a:rPr lang="cs-CZ" sz="3600" dirty="0"/>
              <a:t> zdravotných </a:t>
            </a:r>
            <a:r>
              <a:rPr lang="cs-CZ" sz="3600" dirty="0" err="1"/>
              <a:t>poisťovní</a:t>
            </a:r>
            <a:r>
              <a:rPr lang="cs-CZ" sz="3600" dirty="0"/>
              <a:t> a zákon </a:t>
            </a:r>
            <a:r>
              <a:rPr lang="cs-CZ" sz="3600" b="1" dirty="0"/>
              <a:t>NR SR č. 274/1994 </a:t>
            </a:r>
            <a:r>
              <a:rPr lang="cs-CZ" sz="3600" dirty="0"/>
              <a:t>o </a:t>
            </a:r>
            <a:r>
              <a:rPr lang="cs-CZ" sz="3600" dirty="0" err="1"/>
              <a:t>Sociálnej</a:t>
            </a:r>
            <a:r>
              <a:rPr lang="cs-CZ" sz="3600" dirty="0"/>
              <a:t> </a:t>
            </a:r>
            <a:r>
              <a:rPr lang="cs-CZ" sz="3600" dirty="0" err="1" smtClean="0"/>
              <a:t>poisťovni</a:t>
            </a:r>
            <a:r>
              <a:rPr lang="cs-CZ" sz="3600" dirty="0" smtClean="0"/>
              <a:t>)</a:t>
            </a:r>
            <a:endParaRPr lang="sk-SK" altLang="cs-CZ" sz="36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Brnula, 2017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239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altLang="cs-CZ" sz="3800" dirty="0"/>
              <a:t>Rozvoj sociálnej práce na Slovensku</a:t>
            </a:r>
            <a:endParaRPr lang="cs-CZ" altLang="cs-CZ" sz="3800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874517"/>
            <a:ext cx="10178322" cy="450116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b="1" dirty="0" smtClean="0"/>
              <a:t> </a:t>
            </a:r>
            <a:r>
              <a:rPr lang="sk-SK" altLang="cs-CZ" sz="3600" dirty="0" smtClean="0"/>
              <a:t>od roku 1999 verejná správa je zabezpečovaná na troch úrovniach: štát, vyšší územný celok (kraj), obec;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b="1" dirty="0"/>
              <a:t> </a:t>
            </a:r>
            <a:r>
              <a:rPr lang="sk-SK" altLang="cs-CZ" sz="3600" dirty="0" smtClean="0"/>
              <a:t>rok 2000 – Koncepcia </a:t>
            </a:r>
            <a:r>
              <a:rPr lang="sk-SK" altLang="cs-CZ" sz="3600" dirty="0" err="1" smtClean="0"/>
              <a:t>decenetralizácie</a:t>
            </a:r>
            <a:r>
              <a:rPr lang="sk-SK" altLang="cs-CZ" sz="3600" dirty="0" smtClean="0"/>
              <a:t> a modernizácie verejnej správy – tri dimenzie: decentralizácia kompetencií, financií a politickej moci;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b="1" dirty="0"/>
              <a:t> </a:t>
            </a:r>
            <a:r>
              <a:rPr lang="sk-SK" altLang="cs-CZ" sz="3600" dirty="0" smtClean="0"/>
              <a:t>Kraje </a:t>
            </a:r>
            <a:r>
              <a:rPr lang="sk-SK" altLang="cs-CZ" sz="3600" b="1" dirty="0" smtClean="0"/>
              <a:t>z</a:t>
            </a:r>
            <a:r>
              <a:rPr lang="cs-CZ" sz="3600" b="1" dirty="0" err="1" smtClean="0"/>
              <a:t>riaďujú</a:t>
            </a:r>
            <a:r>
              <a:rPr lang="cs-CZ" sz="3600" b="1" dirty="0" smtClean="0"/>
              <a:t> </a:t>
            </a:r>
            <a:r>
              <a:rPr lang="cs-CZ" sz="3600" b="1" dirty="0"/>
              <a:t>a </a:t>
            </a:r>
            <a:r>
              <a:rPr lang="cs-CZ" sz="3600" b="1" dirty="0" err="1"/>
              <a:t>prevádzkujú</a:t>
            </a:r>
            <a:r>
              <a:rPr lang="cs-CZ" sz="3600" b="1" dirty="0"/>
              <a:t> </a:t>
            </a:r>
            <a:r>
              <a:rPr lang="cs-CZ" sz="3600" dirty="0" smtClean="0"/>
              <a:t>domovy </a:t>
            </a:r>
            <a:r>
              <a:rPr lang="cs-CZ" sz="3600" dirty="0" err="1"/>
              <a:t>sociálnych</a:t>
            </a:r>
            <a:r>
              <a:rPr lang="cs-CZ" sz="3600" dirty="0"/>
              <a:t> </a:t>
            </a:r>
            <a:r>
              <a:rPr lang="cs-CZ" sz="3600" dirty="0" err="1"/>
              <a:t>služieb</a:t>
            </a:r>
            <a:r>
              <a:rPr lang="cs-CZ" sz="3600" dirty="0"/>
              <a:t>, </a:t>
            </a:r>
            <a:r>
              <a:rPr lang="cs-CZ" sz="3600" dirty="0" err="1"/>
              <a:t>určujú</a:t>
            </a:r>
            <a:r>
              <a:rPr lang="cs-CZ" sz="3600" dirty="0"/>
              <a:t> výšku </a:t>
            </a:r>
            <a:r>
              <a:rPr lang="cs-CZ" sz="3600" dirty="0" err="1"/>
              <a:t>poplatkov</a:t>
            </a:r>
            <a:r>
              <a:rPr lang="cs-CZ" sz="3600" dirty="0"/>
              <a:t> za </a:t>
            </a:r>
            <a:r>
              <a:rPr lang="cs-CZ" sz="3600" dirty="0" err="1"/>
              <a:t>sociálne</a:t>
            </a:r>
            <a:r>
              <a:rPr lang="cs-CZ" sz="3600" dirty="0"/>
              <a:t> </a:t>
            </a:r>
            <a:r>
              <a:rPr lang="cs-CZ" sz="3600" dirty="0" smtClean="0"/>
              <a:t>služby</a:t>
            </a:r>
            <a:r>
              <a:rPr lang="cs-CZ" sz="3600" dirty="0"/>
              <a:t> </a:t>
            </a:r>
            <a:r>
              <a:rPr lang="cs-CZ" sz="3600" dirty="0" smtClean="0"/>
              <a:t>na území </a:t>
            </a:r>
            <a:r>
              <a:rPr lang="cs-CZ" sz="3600" dirty="0" err="1" smtClean="0"/>
              <a:t>kraja</a:t>
            </a:r>
            <a:r>
              <a:rPr lang="cs-CZ" sz="3600" dirty="0" smtClean="0"/>
              <a:t>;</a:t>
            </a:r>
            <a:endParaRPr lang="sk-SK" altLang="cs-CZ" sz="3600" b="1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Brnula, 2017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71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altLang="cs-CZ" sz="3800" dirty="0"/>
              <a:t>Rozvoj sociálnej práce na Slovensku</a:t>
            </a:r>
            <a:endParaRPr lang="cs-CZ" altLang="cs-CZ" sz="3800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874517"/>
            <a:ext cx="10178322" cy="450116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k-SK" altLang="cs-CZ" sz="3600" b="1" dirty="0" smtClean="0"/>
              <a:t>Dôchodková reforma: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dirty="0"/>
              <a:t> </a:t>
            </a:r>
            <a:r>
              <a:rPr lang="sk-SK" altLang="cs-CZ" sz="3600" dirty="0" smtClean="0"/>
              <a:t>od 1.1.2005 tzv. </a:t>
            </a:r>
            <a:r>
              <a:rPr lang="sk-SK" altLang="cs-CZ" sz="3600" dirty="0" err="1" smtClean="0"/>
              <a:t>trojpilierový</a:t>
            </a:r>
            <a:r>
              <a:rPr lang="sk-SK" altLang="cs-CZ" sz="3600" dirty="0" smtClean="0"/>
              <a:t> dôchodkový systém:</a:t>
            </a:r>
          </a:p>
          <a:p>
            <a:pPr marL="742950" indent="-742950" algn="just">
              <a:buAutoNum type="arabicPeriod"/>
            </a:pPr>
            <a:r>
              <a:rPr lang="sk-SK" altLang="cs-CZ" sz="3600" dirty="0" smtClean="0"/>
              <a:t>pilier: priebežný dôchodkový systém reprezentovaný Sociálnou poisťovňou;</a:t>
            </a:r>
          </a:p>
          <a:p>
            <a:pPr marL="742950" indent="-742950" algn="just">
              <a:buAutoNum type="arabicPeriod"/>
            </a:pPr>
            <a:r>
              <a:rPr lang="sk-SK" altLang="cs-CZ" sz="3600" dirty="0"/>
              <a:t>p</a:t>
            </a:r>
            <a:r>
              <a:rPr lang="sk-SK" altLang="cs-CZ" sz="3600" dirty="0" smtClean="0"/>
              <a:t>ilier: súkromný sporivý alebo kapitalizačný systém – dôchodkové účty v súkromných Dôchodcovských správcovských spoločnostiach;</a:t>
            </a:r>
          </a:p>
          <a:p>
            <a:pPr marL="742950" indent="-742950" algn="just">
              <a:buAutoNum type="arabicPeriod"/>
            </a:pPr>
            <a:r>
              <a:rPr lang="sk-SK" altLang="cs-CZ" sz="3600" dirty="0" smtClean="0"/>
              <a:t>pilier: doplnkové dôchodkové poistenie – individuálne; </a:t>
            </a:r>
            <a:endParaRPr lang="sk-SK" altLang="cs-CZ" sz="3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Brnula, 2017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401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láčik 7"/>
          <p:cNvSpPr>
            <a:spLocks noChangeArrowheads="1"/>
          </p:cNvSpPr>
          <p:nvPr/>
        </p:nvSpPr>
        <p:spPr bwMode="auto">
          <a:xfrm>
            <a:off x="5494338" y="1076326"/>
            <a:ext cx="3048000" cy="3668713"/>
          </a:xfrm>
          <a:prstGeom prst="cloudCallout">
            <a:avLst>
              <a:gd name="adj1" fmla="val -23759"/>
              <a:gd name="adj2" fmla="val 63523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sk-SK" altLang="cs-CZ" sz="1650" b="1" dirty="0"/>
          </a:p>
          <a:p>
            <a:pPr algn="ctr" eaLnBrk="1" hangingPunct="1">
              <a:defRPr/>
            </a:pPr>
            <a:r>
              <a:rPr lang="sk-SK" altLang="cs-CZ" sz="1650" b="1" dirty="0"/>
              <a:t>Pochopenie súvislostí pomoci a SP</a:t>
            </a:r>
          </a:p>
        </p:txBody>
      </p:sp>
      <p:sp>
        <p:nvSpPr>
          <p:cNvPr id="7171" name="Obláčik 4"/>
          <p:cNvSpPr>
            <a:spLocks noGrp="1" noChangeArrowheads="1"/>
          </p:cNvSpPr>
          <p:nvPr>
            <p:ph type="body" idx="1"/>
          </p:nvPr>
        </p:nvSpPr>
        <p:spPr>
          <a:xfrm flipH="1">
            <a:off x="2098676" y="1322388"/>
            <a:ext cx="3457575" cy="3530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C00000"/>
          </a:solidFill>
          <a:ln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endParaRPr lang="sk-SK" altLang="cs-CZ" sz="1650" b="1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sk-SK" altLang="cs-CZ" sz="1650" b="1" dirty="0"/>
              <a:t>pochopenie myslenia v pomoci a pomáhaní</a:t>
            </a:r>
          </a:p>
        </p:txBody>
      </p:sp>
      <p:sp>
        <p:nvSpPr>
          <p:cNvPr id="78850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Brnula, 2017</a:t>
            </a:r>
            <a:endParaRPr lang="cs-CZ" dirty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189" y="283335"/>
            <a:ext cx="10225825" cy="81839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sk-SK" altLang="cs-CZ" sz="3000" b="1" dirty="0"/>
              <a:t>Prečo </a:t>
            </a:r>
            <a:r>
              <a:rPr lang="sk-SK" altLang="cs-CZ" sz="3000" b="1" dirty="0" smtClean="0"/>
              <a:t>dejiny sú dejiny potrebné?</a:t>
            </a:r>
            <a:endParaRPr lang="cs-CZ" altLang="cs-CZ" sz="3000" b="1" dirty="0"/>
          </a:p>
        </p:txBody>
      </p:sp>
      <p:sp>
        <p:nvSpPr>
          <p:cNvPr id="102405" name="Obláčik 4"/>
          <p:cNvSpPr>
            <a:spLocks noChangeArrowheads="1"/>
          </p:cNvSpPr>
          <p:nvPr/>
        </p:nvSpPr>
        <p:spPr bwMode="auto">
          <a:xfrm>
            <a:off x="7859714" y="1573214"/>
            <a:ext cx="2593975" cy="327977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sk-SK" sz="1650" b="1" dirty="0">
                <a:cs typeface="Arial" charset="0"/>
              </a:rPr>
              <a:t>        	     	              </a:t>
            </a:r>
          </a:p>
          <a:p>
            <a:pPr eaLnBrk="1" hangingPunct="1">
              <a:defRPr/>
            </a:pPr>
            <a:endParaRPr lang="sk-SK" sz="1650" b="1" dirty="0">
              <a:cs typeface="Arial" charset="0"/>
            </a:endParaRPr>
          </a:p>
          <a:p>
            <a:pPr algn="ctr" eaLnBrk="1" hangingPunct="1">
              <a:defRPr/>
            </a:pPr>
            <a:r>
              <a:rPr lang="sk-SK" sz="1650" b="1" dirty="0">
                <a:cs typeface="Arial" charset="0"/>
              </a:rPr>
              <a:t>profesijná hrdosť </a:t>
            </a:r>
          </a:p>
        </p:txBody>
      </p:sp>
      <p:sp>
        <p:nvSpPr>
          <p:cNvPr id="7175" name="Obláčik 6"/>
          <p:cNvSpPr>
            <a:spLocks noChangeArrowheads="1"/>
          </p:cNvSpPr>
          <p:nvPr/>
        </p:nvSpPr>
        <p:spPr bwMode="auto">
          <a:xfrm>
            <a:off x="6864350" y="3357563"/>
            <a:ext cx="2306638" cy="177165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sk-SK" altLang="cs-CZ" sz="1650" b="1" dirty="0"/>
              <a:t>    porozumenie profesii aj sebe</a:t>
            </a:r>
          </a:p>
        </p:txBody>
      </p:sp>
      <p:sp>
        <p:nvSpPr>
          <p:cNvPr id="7176" name="Obláčik 7"/>
          <p:cNvSpPr>
            <a:spLocks noChangeArrowheads="1"/>
          </p:cNvSpPr>
          <p:nvPr/>
        </p:nvSpPr>
        <p:spPr bwMode="auto">
          <a:xfrm flipH="1">
            <a:off x="2116139" y="3779839"/>
            <a:ext cx="2682875" cy="134937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k-SK" altLang="cs-CZ" sz="1650" b="1" dirty="0"/>
              <a:t>budovanie identity SP</a:t>
            </a:r>
          </a:p>
        </p:txBody>
      </p:sp>
      <p:sp>
        <p:nvSpPr>
          <p:cNvPr id="7177" name="Obdĺžnik 8"/>
          <p:cNvSpPr>
            <a:spLocks noChangeArrowheads="1"/>
          </p:cNvSpPr>
          <p:nvPr/>
        </p:nvSpPr>
        <p:spPr bwMode="auto">
          <a:xfrm>
            <a:off x="2495550" y="5319714"/>
            <a:ext cx="7272338" cy="8207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1500" b="1" dirty="0"/>
              <a:t>		   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cs-CZ" sz="1500" b="1" dirty="0"/>
              <a:t>		sociálny pracovník/sociálna pracovníčka</a:t>
            </a:r>
          </a:p>
        </p:txBody>
      </p:sp>
      <p:sp>
        <p:nvSpPr>
          <p:cNvPr id="6" name="Obláčik 5"/>
          <p:cNvSpPr/>
          <p:nvPr/>
        </p:nvSpPr>
        <p:spPr bwMode="auto">
          <a:xfrm>
            <a:off x="4465638" y="3213100"/>
            <a:ext cx="2698750" cy="1860550"/>
          </a:xfrm>
          <a:prstGeom prst="cloudCallout">
            <a:avLst/>
          </a:prstGeom>
          <a:solidFill>
            <a:srgbClr val="00B0F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sk-SK" sz="1950" b="1" dirty="0">
                <a:cs typeface="Arial" charset="0"/>
              </a:rPr>
              <a:t>     </a:t>
            </a:r>
            <a:endParaRPr lang="sk-SK" sz="1950" b="1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  <a:p>
            <a:pPr eaLnBrk="1" hangingPunct="1">
              <a:defRPr/>
            </a:pPr>
            <a:r>
              <a:rPr lang="sk-SK" sz="195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       </a:t>
            </a:r>
            <a:r>
              <a:rPr lang="sk-SK" sz="1575" b="1" dirty="0">
                <a:cs typeface="Arial" charset="0"/>
              </a:rPr>
              <a:t>znalosti/vedomosti</a:t>
            </a:r>
            <a:r>
              <a:rPr lang="sk-SK" sz="1650" b="1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56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build="p" animBg="1"/>
      <p:bldP spid="102405" grpId="0" animBg="1"/>
      <p:bldP spid="7175" grpId="0" animBg="1"/>
      <p:bldP spid="7176" grpId="0" animBg="1"/>
      <p:bldP spid="7177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altLang="cs-CZ" sz="3800" dirty="0"/>
              <a:t>Rozvoj sociálnej práce na Slovensku</a:t>
            </a:r>
            <a:endParaRPr lang="cs-CZ" altLang="cs-CZ" sz="3800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874517"/>
            <a:ext cx="10178322" cy="450116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k-SK" altLang="cs-CZ" sz="3600" b="1" dirty="0" smtClean="0"/>
              <a:t>Transformácia sociálnej sféry: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b="1" dirty="0"/>
              <a:t> </a:t>
            </a:r>
            <a:r>
              <a:rPr lang="sk-SK" altLang="cs-CZ" sz="3600" dirty="0" smtClean="0"/>
              <a:t>štartom bola </a:t>
            </a:r>
            <a:r>
              <a:rPr lang="sk-SK" altLang="cs-CZ" sz="3600" b="1" dirty="0" smtClean="0"/>
              <a:t>Stratégia podpory rastu zamestnanosti prostredníctvom zmien sociálneho systému a trhu práce</a:t>
            </a:r>
            <a:r>
              <a:rPr lang="sk-SK" altLang="cs-CZ" sz="3600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dirty="0" smtClean="0"/>
              <a:t> sociálny systém bol podľa tohto dokumentu bez filozofie a predstavoval pre chudobných a nezamestnaných pascu;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dirty="0"/>
              <a:t> </a:t>
            </a:r>
            <a:r>
              <a:rPr lang="sk-SK" altLang="cs-CZ" sz="3600" dirty="0" smtClean="0"/>
              <a:t>častým bolo zneužívanie systému;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Brnula, 2017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823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altLang="cs-CZ" sz="3800" dirty="0"/>
              <a:t>Rozvoj sociálnej práce na Slovensku</a:t>
            </a:r>
            <a:endParaRPr lang="cs-CZ" altLang="cs-CZ" sz="3800" dirty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1251678" y="1702676"/>
            <a:ext cx="10178322" cy="467300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k-SK" altLang="cs-CZ" sz="3600" dirty="0" smtClean="0"/>
              <a:t>Hlavným zámerom transformácie bolo vytvorenie nových pilierov sociálneho zabezpečenia: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dirty="0" smtClean="0"/>
              <a:t> </a:t>
            </a:r>
            <a:r>
              <a:rPr lang="sk-SK" altLang="cs-CZ" sz="3600" b="1" dirty="0" smtClean="0"/>
              <a:t>sociálne poistenie </a:t>
            </a:r>
            <a:r>
              <a:rPr lang="sk-SK" altLang="cs-CZ" sz="3600" dirty="0" smtClean="0"/>
              <a:t>(nemocenské, dôchodkové, úrazové, garančné poistenie v nezamestnanosti);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dirty="0" smtClean="0"/>
              <a:t> </a:t>
            </a:r>
            <a:r>
              <a:rPr lang="sk-SK" altLang="cs-CZ" sz="3600" b="1" dirty="0" smtClean="0"/>
              <a:t>štátna sociálna podpora </a:t>
            </a:r>
            <a:r>
              <a:rPr lang="sk-SK" altLang="cs-CZ" sz="3600" dirty="0" smtClean="0"/>
              <a:t>(</a:t>
            </a:r>
            <a:r>
              <a:rPr lang="sk-SK" altLang="cs-CZ" sz="3600" dirty="0" err="1" smtClean="0"/>
              <a:t>jednorázové</a:t>
            </a:r>
            <a:r>
              <a:rPr lang="sk-SK" altLang="cs-CZ" sz="3600" dirty="0" smtClean="0"/>
              <a:t> finančné príspevky, opakované finančné príspevky, na podporu náhradnej starostlivosti o dieťa);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altLang="cs-CZ" sz="3600" dirty="0" smtClean="0"/>
              <a:t> „</a:t>
            </a:r>
            <a:r>
              <a:rPr lang="sk-SK" altLang="cs-CZ" sz="3600" b="1" dirty="0" smtClean="0"/>
              <a:t>sociálna pomoc“ </a:t>
            </a:r>
            <a:r>
              <a:rPr lang="sk-SK" altLang="cs-CZ" sz="3600" dirty="0" smtClean="0"/>
              <a:t>(</a:t>
            </a:r>
            <a:r>
              <a:rPr lang="sk-SK" sz="3600" dirty="0"/>
              <a:t>sociálna prevencia, sociálne poradenstvo, sociálno-právna ochrana, sociálne služby, peňažné príspevky na kompenzáciu ŤZP, peňažný príspevok za opatrovanie, dávka a príspevky v hmotnej núdzi</a:t>
            </a:r>
            <a:r>
              <a:rPr lang="sk-SK" altLang="cs-CZ" sz="3600" dirty="0" smtClean="0"/>
              <a:t>);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Brnula, 2017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81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799433"/>
              </p:ext>
            </p:extLst>
          </p:nvPr>
        </p:nvGraphicFramePr>
        <p:xfrm>
          <a:off x="1250950" y="315310"/>
          <a:ext cx="10179050" cy="606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Sociálna pomoc na úrovni miest a obcí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2286000"/>
            <a:ext cx="10178322" cy="397291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kompetencie obce v oblasti pomoci v hmotnej núdzi;</a:t>
            </a:r>
          </a:p>
          <a:p>
            <a:r>
              <a:rPr lang="sk-SK" sz="3600" dirty="0" smtClean="0"/>
              <a:t>kompetencie obce v oblasti sociálnoprávnej ochrany detí a sociálnej kuratele;</a:t>
            </a:r>
          </a:p>
          <a:p>
            <a:r>
              <a:rPr lang="sk-SK" sz="3600" dirty="0" smtClean="0"/>
              <a:t>kompetencie obce v oblasti sociálnych služieb;</a:t>
            </a:r>
          </a:p>
          <a:p>
            <a:pPr marL="0" indent="0">
              <a:buNone/>
            </a:pPr>
            <a:r>
              <a:rPr lang="sk-SK" sz="1400" dirty="0"/>
              <a:t>	</a:t>
            </a:r>
            <a:r>
              <a:rPr lang="sk-SK" sz="1400" dirty="0" smtClean="0"/>
              <a:t>								</a:t>
            </a:r>
            <a:r>
              <a:rPr lang="sk-SK" sz="1600" dirty="0" smtClean="0"/>
              <a:t>(</a:t>
            </a:r>
            <a:r>
              <a:rPr lang="sk-SK" sz="1600" dirty="0" err="1" smtClean="0"/>
              <a:t>Gejdošová</a:t>
            </a:r>
            <a:r>
              <a:rPr lang="sk-SK" sz="1600" dirty="0" smtClean="0"/>
              <a:t>, 2012)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5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200" dirty="0" smtClean="0"/>
              <a:t>Sociálna pomoc na úrovni miest a obcí – národná sústava povolaní</a:t>
            </a:r>
            <a:endParaRPr lang="cs-CZ" sz="4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27403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sk-SK" sz="3200" dirty="0"/>
              <a:t>v</a:t>
            </a:r>
            <a:r>
              <a:rPr lang="sk-SK" sz="3200" dirty="0" smtClean="0"/>
              <a:t> časti samospráva uvádza jednu pracovnú pozíciu – odborný pracovník samosprávy v sociálnej oblasti;</a:t>
            </a:r>
          </a:p>
          <a:p>
            <a:pPr algn="just"/>
            <a:r>
              <a:rPr lang="sk-SK" sz="3200" dirty="0" smtClean="0"/>
              <a:t>obec/mesto:</a:t>
            </a:r>
          </a:p>
          <a:p>
            <a:pPr algn="just">
              <a:buFontTx/>
              <a:buChar char="-"/>
            </a:pPr>
            <a:r>
              <a:rPr lang="sk-SK" sz="3200" b="1" dirty="0" smtClean="0"/>
              <a:t>špecialista obce pre sociálne služby;</a:t>
            </a:r>
          </a:p>
          <a:p>
            <a:pPr algn="just">
              <a:buFontTx/>
              <a:buChar char="-"/>
            </a:pPr>
            <a:r>
              <a:rPr lang="sk-SK" sz="3200" b="1" dirty="0"/>
              <a:t>š</a:t>
            </a:r>
            <a:r>
              <a:rPr lang="sk-SK" sz="3200" b="1" dirty="0" smtClean="0"/>
              <a:t>pecialista obce pre sociálnoprávnu ochranu detí, kuratelu a rodinu;</a:t>
            </a:r>
          </a:p>
          <a:p>
            <a:pPr algn="just">
              <a:buFontTx/>
              <a:buChar char="-"/>
            </a:pPr>
            <a:r>
              <a:rPr lang="sk-SK" sz="3200" b="1" dirty="0"/>
              <a:t>s</a:t>
            </a:r>
            <a:r>
              <a:rPr lang="sk-SK" sz="3200" b="1" dirty="0" smtClean="0"/>
              <a:t>amostatný zamestnanec obce pre sociálne služby;</a:t>
            </a:r>
          </a:p>
          <a:p>
            <a:pPr algn="just">
              <a:buFontTx/>
              <a:buChar char="-"/>
            </a:pPr>
            <a:r>
              <a:rPr lang="sk-SK" sz="3200" b="1" dirty="0" smtClean="0"/>
              <a:t>samostatný zamestnanec obce pre sociálnu pomoc a pomoc v hmotnej núdzi;</a:t>
            </a:r>
          </a:p>
          <a:p>
            <a:pPr algn="just">
              <a:buFontTx/>
              <a:buChar char="-"/>
            </a:pPr>
            <a:r>
              <a:rPr lang="sk-SK" sz="3200" b="1" dirty="0" smtClean="0"/>
              <a:t>zamestnanec obce pre predbežnú právnu ochranu;</a:t>
            </a:r>
          </a:p>
          <a:p>
            <a:pPr algn="just">
              <a:buFontTx/>
              <a:buChar char="-"/>
            </a:pPr>
            <a:r>
              <a:rPr lang="sk-SK" sz="3200" b="1" dirty="0"/>
              <a:t>samostatný zamestnanec </a:t>
            </a:r>
            <a:r>
              <a:rPr lang="sk-SK" sz="3200" b="1" dirty="0" smtClean="0"/>
              <a:t>obce pre sociálnoprávnu ochranu detí a sociálnu kuratelu;</a:t>
            </a:r>
          </a:p>
          <a:p>
            <a:pPr algn="just">
              <a:buFontTx/>
              <a:buChar char="-"/>
            </a:pPr>
            <a:r>
              <a:rPr lang="sk-SK" sz="3200" b="1" dirty="0"/>
              <a:t>samostatný zamestnanec </a:t>
            </a:r>
            <a:r>
              <a:rPr lang="sk-SK" sz="3200" b="1" dirty="0" smtClean="0"/>
              <a:t>obce pre osamelých občanov,  seniorov a sociálne služby;</a:t>
            </a:r>
          </a:p>
          <a:p>
            <a:pPr algn="just">
              <a:buFontTx/>
              <a:buChar char="-"/>
            </a:pPr>
            <a:r>
              <a:rPr lang="sk-SK" sz="3200" b="1" dirty="0" smtClean="0"/>
              <a:t>zamestnanec </a:t>
            </a:r>
            <a:r>
              <a:rPr lang="sk-SK" sz="3200" b="1" dirty="0"/>
              <a:t>obce</a:t>
            </a:r>
            <a:r>
              <a:rPr lang="sk-SK" sz="3200" b="1" dirty="0" smtClean="0"/>
              <a:t> pre sociálnu pomoc rodinám s nezaopatrenými deťmi;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 smtClean="0"/>
              <a:t>Sociálna práca v súčasnosti</a:t>
            </a:r>
            <a:br>
              <a:rPr lang="sk-SK" b="1" dirty="0" smtClean="0"/>
            </a:br>
            <a:r>
              <a:rPr lang="sk-SK" b="1" dirty="0" smtClean="0">
                <a:solidFill>
                  <a:srgbClr val="FF0000"/>
                </a:solidFill>
                <a:latin typeface="Viner Hand ITC" panose="03070502030502020203" pitchFamily="66" charset="0"/>
              </a:rPr>
              <a:t>aká by mala byť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760561"/>
            <a:ext cx="10178322" cy="4119031"/>
          </a:xfrm>
        </p:spPr>
        <p:txBody>
          <a:bodyPr>
            <a:normAutofit fontScale="77500" lnSpcReduction="20000"/>
          </a:bodyPr>
          <a:lstStyle/>
          <a:p>
            <a:pPr algn="just"/>
            <a:endParaRPr lang="sk-SK" sz="3800" dirty="0"/>
          </a:p>
          <a:p>
            <a:pPr algn="just"/>
            <a:r>
              <a:rPr lang="sk-SK" sz="3800" dirty="0" err="1"/>
              <a:t>Grey</a:t>
            </a:r>
            <a:r>
              <a:rPr lang="sk-SK" sz="3800" dirty="0"/>
              <a:t> (2008) uvádza centrálny pojem v sociálnej prácu v spoločnosti </a:t>
            </a:r>
            <a:r>
              <a:rPr lang="sk-SK" sz="3800" dirty="0" err="1"/>
              <a:t>pozdní</a:t>
            </a:r>
            <a:r>
              <a:rPr lang="sk-SK" sz="3800" dirty="0"/>
              <a:t> doby – podpora rozhodovania, ktoré nahradí zameranie na riešenie problémov;</a:t>
            </a:r>
          </a:p>
          <a:p>
            <a:pPr algn="just"/>
            <a:r>
              <a:rPr lang="sk-SK" sz="3800" dirty="0" err="1"/>
              <a:t>Ferguson</a:t>
            </a:r>
            <a:r>
              <a:rPr lang="sk-SK" sz="3800" dirty="0"/>
              <a:t> (2004) sociálna práca sa má v teóriách presunúť od </a:t>
            </a:r>
            <a:r>
              <a:rPr lang="sk-SK" sz="3800" i="1" dirty="0"/>
              <a:t>emancipácie (</a:t>
            </a:r>
            <a:r>
              <a:rPr lang="sk-SK" sz="3800" i="1" dirty="0" err="1"/>
              <a:t>slodoba</a:t>
            </a:r>
            <a:r>
              <a:rPr lang="sk-SK" sz="3800" i="1" dirty="0"/>
              <a:t> od)</a:t>
            </a:r>
            <a:r>
              <a:rPr lang="sk-SK" sz="3800" dirty="0"/>
              <a:t> smerom k </a:t>
            </a:r>
            <a:r>
              <a:rPr lang="sk-SK" sz="3800" i="1" dirty="0"/>
              <a:t>politike pre život (sloboda k)</a:t>
            </a:r>
            <a:r>
              <a:rPr lang="sk-SK" sz="3800" dirty="0"/>
              <a:t>, ktorá viac vystihuje témy, s ktorými sa stretávajú občania spoločnosti </a:t>
            </a:r>
            <a:r>
              <a:rPr lang="sk-SK" sz="3800" dirty="0" err="1"/>
              <a:t>pozdní</a:t>
            </a:r>
            <a:r>
              <a:rPr lang="sk-SK" sz="3800" dirty="0"/>
              <a:t> doby;</a:t>
            </a:r>
          </a:p>
          <a:p>
            <a:pPr marL="0" indent="0" algn="just">
              <a:buNone/>
            </a:pPr>
            <a:r>
              <a:rPr lang="sk-SK" dirty="0"/>
              <a:t>	</a:t>
            </a:r>
            <a:r>
              <a:rPr lang="sk-SK" dirty="0" smtClean="0"/>
              <a:t>					        		               </a:t>
            </a:r>
            <a:r>
              <a:rPr lang="sk-SK" sz="2400" dirty="0" smtClean="0"/>
              <a:t>(</a:t>
            </a:r>
            <a:r>
              <a:rPr lang="sk-SK" sz="2400" dirty="0"/>
              <a:t>in: Navrátil, 2013)</a:t>
            </a:r>
          </a:p>
        </p:txBody>
      </p:sp>
    </p:spTree>
    <p:extLst>
      <p:ext uri="{BB962C8B-B14F-4D97-AF65-F5344CB8AC3E}">
        <p14:creationId xmlns:p14="http://schemas.microsoft.com/office/powerpoint/2010/main" val="20842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/>
              <a:t>Sociálna práca v súčasnosti</a:t>
            </a:r>
            <a:br>
              <a:rPr lang="sk-SK" b="1" dirty="0"/>
            </a:br>
            <a:r>
              <a:rPr lang="sk-SK" b="1" dirty="0">
                <a:solidFill>
                  <a:srgbClr val="FF0000"/>
                </a:solidFill>
                <a:latin typeface="Viner Hand ITC" panose="03070502030502020203" pitchFamily="66" charset="0"/>
              </a:rPr>
              <a:t>aká by mala byť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1032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400" dirty="0" smtClean="0"/>
              <a:t>Úlohy sociálneho pracovníka podľa Navrátila (2013) v takto orientovanej sociálnej prácu sú: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sk-SK" sz="2400" dirty="0" smtClean="0"/>
              <a:t>Podpora sebareflexie klienta a reflexia jeho životných podmienok;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sk-SK" sz="2400" dirty="0" smtClean="0"/>
              <a:t>Pomoc pri odhaľovaní významov, ktoré môžu pre nich životné situácie mať;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sk-SK" sz="2400" dirty="0" smtClean="0"/>
              <a:t>Rozvoj porozumenia, ako životná situácia a klientova interpretácia na seba vzájomne pôsobia;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sk-SK" sz="2400" dirty="0" smtClean="0"/>
              <a:t>Sprevádzanie klienta pri rozhodovaní a utváraní reflexívnych životných trajektórií s dôrazom na hodnoty, ktoré človek poznal ako cenné a nosné pre svoj život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sk-SK" sz="2400" dirty="0" smtClean="0"/>
              <a:t>Podpora zmeny prostredia, aby realizácia reflexívnej identity vôbec bola možná.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605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b="1" dirty="0"/>
              <a:t>Sociálna práca v súčasnosti</a:t>
            </a:r>
            <a:br>
              <a:rPr lang="sk-SK" b="1" dirty="0"/>
            </a:br>
            <a:r>
              <a:rPr lang="sk-SK" b="1" dirty="0">
                <a:solidFill>
                  <a:srgbClr val="FF0000"/>
                </a:solidFill>
                <a:latin typeface="Viner Hand ITC" panose="03070502030502020203" pitchFamily="66" charset="0"/>
              </a:rPr>
              <a:t>aká by mala byť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417101"/>
          </a:xfrm>
        </p:spPr>
        <p:txBody>
          <a:bodyPr>
            <a:normAutofit/>
          </a:bodyPr>
          <a:lstStyle/>
          <a:p>
            <a:pPr algn="just"/>
            <a:r>
              <a:rPr lang="sk-SK" sz="2600" dirty="0"/>
              <a:t>k</a:t>
            </a:r>
            <a:r>
              <a:rPr lang="sk-SK" sz="2600" dirty="0" smtClean="0"/>
              <a:t>oniec perspektívy užívania opravárenských teórií a teórií hľadania významu;</a:t>
            </a:r>
          </a:p>
          <a:p>
            <a:pPr algn="just"/>
            <a:r>
              <a:rPr lang="sk-SK" sz="2600" dirty="0"/>
              <a:t>c</a:t>
            </a:r>
            <a:r>
              <a:rPr lang="sk-SK" sz="2600" dirty="0" smtClean="0"/>
              <a:t>esta k štrukturálnym, kritickým a radikálnym teóriám sociálnej práce;</a:t>
            </a:r>
          </a:p>
          <a:p>
            <a:pPr algn="just"/>
            <a:r>
              <a:rPr lang="sk-SK" sz="2600" dirty="0"/>
              <a:t>n</a:t>
            </a:r>
            <a:r>
              <a:rPr lang="sk-SK" sz="2600" dirty="0" smtClean="0"/>
              <a:t>edorozumenie:</a:t>
            </a:r>
          </a:p>
          <a:p>
            <a:pPr algn="just">
              <a:buFontTx/>
              <a:buChar char="-"/>
            </a:pPr>
            <a:r>
              <a:rPr lang="sk-SK" sz="2600" dirty="0" smtClean="0"/>
              <a:t>sociálni pracovníci ako agenti sociálnej zmeny a nie </a:t>
            </a:r>
            <a:r>
              <a:rPr lang="sk-SK" sz="2600" dirty="0" err="1" smtClean="0"/>
              <a:t>udržiavači</a:t>
            </a:r>
            <a:r>
              <a:rPr lang="sk-SK" sz="2600" dirty="0" smtClean="0"/>
              <a:t> statusu </a:t>
            </a:r>
            <a:r>
              <a:rPr lang="sk-SK" sz="2600" dirty="0" err="1" smtClean="0"/>
              <a:t>qou</a:t>
            </a:r>
            <a:r>
              <a:rPr lang="sk-SK" sz="2600" dirty="0" smtClean="0"/>
              <a:t> a meniť klienta/klientku;</a:t>
            </a:r>
          </a:p>
          <a:p>
            <a:pPr algn="just">
              <a:buFontTx/>
              <a:buChar char="-"/>
            </a:pPr>
            <a:r>
              <a:rPr lang="sk-SK" sz="2600" dirty="0"/>
              <a:t>a</a:t>
            </a:r>
            <a:r>
              <a:rPr lang="sk-SK" sz="2600" dirty="0" smtClean="0"/>
              <a:t>k nenájde vonkajšiu environmentálnu, alebo </a:t>
            </a:r>
            <a:r>
              <a:rPr lang="sk-SK" sz="2600" dirty="0" err="1" smtClean="0"/>
              <a:t>socio</a:t>
            </a:r>
            <a:r>
              <a:rPr lang="sk-SK" sz="2600" dirty="0" smtClean="0"/>
              <a:t>-ekonomickú príčinu, ktorej odstránenie by klientov problém vyriešilo, prichádzajú na rad opravárenské perspektívy (teda nie ich zavrhnutie ako je to vykladané);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27181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939159"/>
            <a:ext cx="10178322" cy="3940433"/>
          </a:xfrm>
        </p:spPr>
        <p:txBody>
          <a:bodyPr/>
          <a:lstStyle/>
          <a:p>
            <a:pPr marL="0" indent="0" algn="ctr">
              <a:buNone/>
            </a:pPr>
            <a:r>
              <a:rPr lang="sk-SK" sz="6000" b="1" dirty="0" smtClean="0"/>
              <a:t>Ďakujem za pozornosť.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endParaRPr lang="sk-SK" sz="4400" dirty="0" smtClean="0"/>
          </a:p>
          <a:p>
            <a:pPr marL="0" indent="0" algn="ctr">
              <a:buNone/>
            </a:pPr>
            <a:r>
              <a:rPr lang="sk-SK" sz="4400" dirty="0" smtClean="0"/>
              <a:t>peter.brnula@ujep.cz</a:t>
            </a:r>
            <a:endParaRPr lang="cs-CZ" sz="4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3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Brnula, 2017</a:t>
            </a:r>
            <a:endParaRPr lang="cs-CZ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20713"/>
            <a:ext cx="8229600" cy="1008062"/>
          </a:xfrm>
        </p:spPr>
        <p:txBody>
          <a:bodyPr/>
          <a:lstStyle/>
          <a:p>
            <a:pPr algn="ctr" eaLnBrk="1" hangingPunct="1"/>
            <a:r>
              <a:rPr lang="sk-SK" altLang="cs-CZ" sz="4000" dirty="0" smtClean="0"/>
              <a:t>Zdroje sociálnej </a:t>
            </a:r>
            <a:r>
              <a:rPr lang="sk-SK" altLang="cs-CZ" sz="4000" dirty="0"/>
              <a:t>práce</a:t>
            </a:r>
            <a:endParaRPr lang="cs-CZ" altLang="cs-CZ" sz="4000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29555"/>
            <a:ext cx="8229600" cy="4701371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sk-SK" altLang="cs-CZ"/>
              <a:t>Lorenz (1994) identifikoval tri zdroje sociálnej práce ako takej: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sk-SK" altLang="cs-CZ" sz="2600"/>
          </a:p>
        </p:txBody>
      </p:sp>
      <p:graphicFrame>
        <p:nvGraphicFramePr>
          <p:cNvPr id="5" name="Diagram 4"/>
          <p:cNvGraphicFramePr/>
          <p:nvPr/>
        </p:nvGraphicFramePr>
        <p:xfrm>
          <a:off x="2279576" y="2132856"/>
          <a:ext cx="777686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10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E0D7A2-1EEA-4888-A157-7427A00B5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9DE0D7A2-1EEA-4888-A157-7427A00B5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789B63-12FD-4EFE-8EEA-A482F915F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FB789B63-12FD-4EFE-8EEA-A482F915F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40AFA3-6D70-4716-959F-E97ACF007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8A40AFA3-6D70-4716-959F-E97ACF007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000DE-1201-4731-A6CD-1E8214C59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8CE000DE-1201-4731-A6CD-1E8214C59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E0AFD4-C901-4C1E-BF1A-4C021F20F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7E0AFD4-C901-4C1E-BF1A-4C021F20F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87CCCF-DD0E-4366-A927-E8C436FAB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6587CCCF-DD0E-4366-A927-E8C436FAB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4E3D71-43F1-4341-ACCD-A276E8F50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1C4E3D71-43F1-4341-ACCD-A276E8F50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Brnula, 2017</a:t>
            </a:r>
            <a:endParaRPr lang="cs-CZ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20713"/>
            <a:ext cx="8229600" cy="1008062"/>
          </a:xfrm>
        </p:spPr>
        <p:txBody>
          <a:bodyPr/>
          <a:lstStyle/>
          <a:p>
            <a:pPr algn="ctr"/>
            <a:r>
              <a:rPr lang="sk-SK" altLang="cs-CZ" sz="4000" dirty="0"/>
              <a:t>Zdroje sociálnej práce</a:t>
            </a:r>
            <a:endParaRPr lang="cs-CZ" altLang="cs-CZ" sz="4000" dirty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44675"/>
            <a:ext cx="8229600" cy="428625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sk-SK" altLang="cs-CZ" sz="2200"/>
              <a:t>Bosá (2013) k zdrojom Lorenza (1994) uvádza: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sk-SK" altLang="cs-CZ" sz="2200" b="1"/>
              <a:t>Kresťanská tradícia</a:t>
            </a:r>
            <a:r>
              <a:rPr lang="sk-SK" altLang="cs-CZ" sz="2200"/>
              <a:t> pretrváva dodnes v rôznych jej podobách aj v sociálnej práci – k tejto tradícii zaraďuje Elberfeldský systém pomoci; prácu A. Sieverkingovej, T. Fliednera; J. Wicherna; T. Chalmersa a pod.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sk-SK" altLang="cs-CZ" sz="2200" b="1"/>
              <a:t>Humanizmus a filantropia </a:t>
            </a:r>
            <a:r>
              <a:rPr lang="sk-SK" altLang="cs-CZ" sz="2200"/>
              <a:t>zrodila sa z osvietenskej filozofie. Humanizmus identifikuje v práci M. Richmondovej, O. Hillovej, pričom samotný humanizmus priniesol širší záujem o sociálne prostredie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sk-SK" altLang="cs-CZ" sz="2200" b="1"/>
              <a:t>Ženské hnutia </a:t>
            </a:r>
            <a:r>
              <a:rPr lang="sk-SK" altLang="cs-CZ" sz="2200"/>
              <a:t>– dobrovoľníčky, jedna z mála profesií ku ktorým mali prístup aj ženy. J. Addams, A. Masaryková, E. M. Šoltésová, I. Arlt  a pod.</a:t>
            </a:r>
            <a:endParaRPr lang="sk-SK" altLang="cs-CZ" sz="2200" b="1"/>
          </a:p>
        </p:txBody>
      </p:sp>
    </p:spTree>
    <p:extLst>
      <p:ext uri="{BB962C8B-B14F-4D97-AF65-F5344CB8AC3E}">
        <p14:creationId xmlns:p14="http://schemas.microsoft.com/office/powerpoint/2010/main" val="24494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Brnula, 2017</a:t>
            </a:r>
            <a:endParaRPr lang="cs-CZ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620713"/>
            <a:ext cx="8496300" cy="863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cs-CZ" sz="4000" dirty="0" smtClean="0"/>
              <a:t>Vývoj sociálnej práce</a:t>
            </a:r>
            <a:endParaRPr lang="cs-CZ" altLang="cs-CZ" sz="4000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76475"/>
            <a:ext cx="8229600" cy="38544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sk-SK" altLang="cs-CZ" sz="2200" b="1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k-SK" altLang="cs-CZ" sz="2200" b="1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k-SK" altLang="cs-CZ" sz="2200" b="1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k-SK" altLang="cs-CZ" sz="2200" b="1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k-SK" altLang="cs-CZ" sz="2200" b="1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k-SK" altLang="cs-CZ" sz="2200" b="1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k-SK" altLang="cs-CZ" sz="2200" b="1"/>
          </a:p>
        </p:txBody>
      </p:sp>
      <p:graphicFrame>
        <p:nvGraphicFramePr>
          <p:cNvPr id="6" name="Diagram 5"/>
          <p:cNvGraphicFramePr/>
          <p:nvPr/>
        </p:nvGraphicFramePr>
        <p:xfrm>
          <a:off x="3048000" y="2708920"/>
          <a:ext cx="643237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2495550" y="1879601"/>
            <a:ext cx="720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sk-SK" altLang="cs-CZ" b="1"/>
              <a:t>Dve možné poňatia sociálnej práce z hľadiska vývoja jej profesionalizácie podľa Bosej (2013):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1847850" y="5589588"/>
            <a:ext cx="8496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sk-SK" altLang="cs-CZ" dirty="0"/>
              <a:t>                  odlišný proces </a:t>
            </a:r>
            <a:r>
              <a:rPr lang="sk-SK" altLang="cs-CZ" dirty="0" err="1"/>
              <a:t>inštitucionalizácie</a:t>
            </a:r>
            <a:r>
              <a:rPr lang="sk-SK" altLang="cs-CZ" dirty="0"/>
              <a:t> = zásadne odlišná podoba </a:t>
            </a:r>
            <a:r>
              <a:rPr lang="sk-SK" altLang="cs-CZ" dirty="0" err="1"/>
              <a:t>inštitucionalizácie</a:t>
            </a:r>
            <a:endParaRPr lang="sk-SK" altLang="cs-CZ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k-SK" altLang="cs-CZ" dirty="0"/>
              <a:t>SP zahŕňa aj ďalšie profesie        SP ako samostatná profesia</a:t>
            </a:r>
          </a:p>
        </p:txBody>
      </p:sp>
    </p:spTree>
    <p:extLst>
      <p:ext uri="{BB962C8B-B14F-4D97-AF65-F5344CB8AC3E}">
        <p14:creationId xmlns:p14="http://schemas.microsoft.com/office/powerpoint/2010/main" val="30327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043BB3-395A-4364-81E8-67EE6EB47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6D043BB3-395A-4364-81E8-67EE6EB47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15B97F-7B9A-4065-A9D4-44025FAFD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BD15B97F-7B9A-4065-A9D4-44025FAFD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E0796D-399B-4FD5-AF4F-B4756672B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7FE0796D-399B-4FD5-AF4F-B4756672B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F86B8A-160B-46C3-B5E7-800DF0DBA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7CF86B8A-160B-46C3-B5E7-800DF0DBA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B52548-3199-42E0-B1DE-F4F2FB77B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7BB52548-3199-42E0-B1DE-F4F2FB77B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E82A64-77E5-4A9E-9C11-F76358301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EE82A64-77E5-4A9E-9C11-F76358301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Brnula, 2017</a:t>
            </a:r>
            <a:endParaRPr lang="cs-CZ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20713"/>
            <a:ext cx="8229600" cy="863600"/>
          </a:xfrm>
        </p:spPr>
        <p:txBody>
          <a:bodyPr>
            <a:normAutofit/>
          </a:bodyPr>
          <a:lstStyle/>
          <a:p>
            <a:pPr algn="ctr"/>
            <a:r>
              <a:rPr lang="sk-SK" altLang="cs-CZ" sz="4000" dirty="0"/>
              <a:t>Vývoj sociálnej </a:t>
            </a:r>
            <a:r>
              <a:rPr lang="sk-SK" altLang="cs-CZ" sz="4000" dirty="0" smtClean="0"/>
              <a:t>práce</a:t>
            </a:r>
            <a:endParaRPr lang="cs-CZ" altLang="cs-CZ" sz="4000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00213"/>
            <a:ext cx="8229600" cy="443071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sk-SK" altLang="cs-CZ" sz="2200" b="1" dirty="0"/>
              <a:t>Vývoj sociálnej práce (</a:t>
            </a:r>
            <a:r>
              <a:rPr lang="sk-SK" altLang="cs-CZ" sz="2200" b="1" dirty="0" err="1"/>
              <a:t>Brnula</a:t>
            </a:r>
            <a:r>
              <a:rPr lang="sk-SK" altLang="cs-CZ" sz="2200" b="1" dirty="0"/>
              <a:t>, 2012, 2013):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048000" y="2420888"/>
          <a:ext cx="643237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Zástupný symbol obsahu 4"/>
          <p:cNvGraphicFramePr>
            <a:graphicFrameLocks noGrp="1"/>
          </p:cNvGraphicFramePr>
          <p:nvPr>
            <p:ph sz="quarter" idx="1"/>
          </p:nvPr>
        </p:nvGraphicFramePr>
        <p:xfrm>
          <a:off x="2423592" y="2204864"/>
          <a:ext cx="7772400" cy="397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76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0A2225-BEFB-4C2E-9B2E-8B143DCC9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4F0A2225-BEFB-4C2E-9B2E-8B143DCC9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293B00-FE0A-4F6B-BC7F-10657AD17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7E293B00-FE0A-4F6B-BC7F-10657AD17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5AFF59-2443-4A23-9FC1-6858660CE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F05AFF59-2443-4A23-9FC1-6858660CEB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4FA99B-CAD5-4F33-90C5-D439A6C0B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F4FA99B-CAD5-4F33-90C5-D439A6C0B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531D24-5313-4396-8640-DBB861F05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05531D24-5313-4396-8640-DBB861F05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5DFC3F-FB3B-436A-A60D-2DC4ABD8D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F25DFC3F-FB3B-436A-A60D-2DC4ABD8D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Brnula, 2017</a:t>
            </a:r>
            <a:endParaRPr lang="cs-CZ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20714"/>
            <a:ext cx="8229600" cy="936625"/>
          </a:xfrm>
        </p:spPr>
        <p:txBody>
          <a:bodyPr/>
          <a:lstStyle/>
          <a:p>
            <a:pPr algn="ctr"/>
            <a:r>
              <a:rPr lang="sk-SK" altLang="cs-CZ" sz="4000" dirty="0"/>
              <a:t>Vývoj sociálnej práce</a:t>
            </a:r>
            <a:endParaRPr lang="cs-CZ" altLang="cs-CZ" sz="4000" dirty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00213"/>
            <a:ext cx="8229600" cy="443071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sk-SK" altLang="cs-CZ" sz="2200" b="1"/>
          </a:p>
        </p:txBody>
      </p:sp>
      <p:graphicFrame>
        <p:nvGraphicFramePr>
          <p:cNvPr id="6" name="Diagram 5"/>
          <p:cNvGraphicFramePr/>
          <p:nvPr/>
        </p:nvGraphicFramePr>
        <p:xfrm>
          <a:off x="3048000" y="2420888"/>
          <a:ext cx="643237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Zástupný symbol obsahu 10"/>
          <p:cNvGraphicFramePr>
            <a:graphicFrameLocks noGrp="1"/>
          </p:cNvGraphicFramePr>
          <p:nvPr>
            <p:ph idx="1"/>
          </p:nvPr>
        </p:nvGraphicFramePr>
        <p:xfrm>
          <a:off x="1981200" y="1828801"/>
          <a:ext cx="8229600" cy="430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749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000CE-08CC-401B-8FB8-6D9DC52DE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B9EF7C-1CD7-435B-A55E-95E5DE4A2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B330A9-57F0-44AC-8762-C06A2176C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9DC9EB-6A5D-4DDC-A87D-BC28AFF6C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sk-SK" altLang="cs-CZ" sz="3000" b="1"/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sz="quarter" idx="1"/>
          </p:nvPr>
        </p:nvGraphicFramePr>
        <p:xfrm>
          <a:off x="2438400" y="3048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Šípka dolu 7"/>
          <p:cNvSpPr/>
          <p:nvPr/>
        </p:nvSpPr>
        <p:spPr>
          <a:xfrm>
            <a:off x="8458200" y="76200"/>
            <a:ext cx="1905000" cy="990600"/>
          </a:xfrm>
          <a:prstGeom prst="downArrow">
            <a:avLst>
              <a:gd name="adj1" fmla="val 100000"/>
              <a:gd name="adj2" fmla="val 435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 dirty="0"/>
          </a:p>
          <a:p>
            <a:pPr algn="ctr" eaLnBrk="1" hangingPunct="1">
              <a:defRPr/>
            </a:pPr>
            <a:r>
              <a:rPr lang="sk-SK" dirty="0"/>
              <a:t>sociológia; psychoanalýza; medicína</a:t>
            </a:r>
          </a:p>
        </p:txBody>
      </p:sp>
      <p:sp>
        <p:nvSpPr>
          <p:cNvPr id="9" name="Šípka doprava 8"/>
          <p:cNvSpPr/>
          <p:nvPr/>
        </p:nvSpPr>
        <p:spPr>
          <a:xfrm>
            <a:off x="4648200" y="1600200"/>
            <a:ext cx="236220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dirty="0"/>
              <a:t>psychológia</a:t>
            </a:r>
          </a:p>
        </p:txBody>
      </p:sp>
      <p:sp>
        <p:nvSpPr>
          <p:cNvPr id="12" name="Zahnutá šípka doprava 11"/>
          <p:cNvSpPr/>
          <p:nvPr/>
        </p:nvSpPr>
        <p:spPr>
          <a:xfrm>
            <a:off x="1752600" y="1066800"/>
            <a:ext cx="914400" cy="1524000"/>
          </a:xfrm>
          <a:prstGeom prst="curvedRightArrow">
            <a:avLst>
              <a:gd name="adj1" fmla="val 25000"/>
              <a:gd name="adj2" fmla="val 56343"/>
              <a:gd name="adj3" fmla="val 1842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4267200" y="3505200"/>
            <a:ext cx="3352800" cy="990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1700" dirty="0" err="1"/>
              <a:t>Gerald</a:t>
            </a:r>
            <a:r>
              <a:rPr lang="sk-SK" sz="1700" dirty="0"/>
              <a:t> </a:t>
            </a:r>
            <a:r>
              <a:rPr lang="sk-SK" sz="1700" dirty="0" err="1"/>
              <a:t>Caplan</a:t>
            </a:r>
            <a:r>
              <a:rPr lang="sk-SK" sz="1700" dirty="0"/>
              <a:t>; </a:t>
            </a:r>
            <a:r>
              <a:rPr lang="sk-SK" sz="1700" dirty="0" err="1"/>
              <a:t>Howard</a:t>
            </a:r>
            <a:r>
              <a:rPr lang="sk-SK" sz="1700" dirty="0"/>
              <a:t> </a:t>
            </a:r>
            <a:r>
              <a:rPr lang="sk-SK" sz="1700" dirty="0" err="1"/>
              <a:t>Parad</a:t>
            </a:r>
            <a:r>
              <a:rPr lang="sk-SK" sz="1700" dirty="0"/>
              <a:t>; </a:t>
            </a:r>
            <a:r>
              <a:rPr lang="sk-SK" sz="1700" dirty="0" err="1"/>
              <a:t>Lydia</a:t>
            </a:r>
            <a:r>
              <a:rPr lang="sk-SK" sz="1700" dirty="0"/>
              <a:t> </a:t>
            </a:r>
            <a:r>
              <a:rPr lang="sk-SK" sz="1700" dirty="0" err="1"/>
              <a:t>Rapoport</a:t>
            </a:r>
            <a:r>
              <a:rPr lang="sk-SK" sz="1700" dirty="0"/>
              <a:t> </a:t>
            </a:r>
          </a:p>
          <a:p>
            <a:pPr algn="ctr" eaLnBrk="1" hangingPunct="1">
              <a:defRPr/>
            </a:pPr>
            <a:r>
              <a:rPr lang="sk-SK" sz="1700" dirty="0"/>
              <a:t>(1960)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2514600" y="3505200"/>
            <a:ext cx="1600200" cy="990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dirty="0" err="1"/>
              <a:t>Felix</a:t>
            </a:r>
            <a:r>
              <a:rPr lang="sk-SK" dirty="0"/>
              <a:t> </a:t>
            </a:r>
            <a:r>
              <a:rPr lang="sk-SK" dirty="0" err="1"/>
              <a:t>Biestek</a:t>
            </a:r>
            <a:r>
              <a:rPr lang="sk-SK" dirty="0"/>
              <a:t> (1957)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7848600" y="3284538"/>
            <a:ext cx="2286000" cy="6778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1700" dirty="0" err="1"/>
              <a:t>Wiliam</a:t>
            </a:r>
            <a:r>
              <a:rPr lang="sk-SK" sz="1700" dirty="0"/>
              <a:t> </a:t>
            </a:r>
            <a:r>
              <a:rPr lang="sk-SK" sz="1700" dirty="0" err="1"/>
              <a:t>Reid</a:t>
            </a:r>
            <a:r>
              <a:rPr lang="sk-SK" sz="1700" dirty="0"/>
              <a:t>, Laura </a:t>
            </a:r>
            <a:r>
              <a:rPr lang="sk-SK" sz="1700" dirty="0" err="1"/>
              <a:t>Epstein</a:t>
            </a:r>
            <a:endParaRPr lang="sk-SK" sz="1700" dirty="0"/>
          </a:p>
          <a:p>
            <a:pPr algn="ctr" eaLnBrk="1" hangingPunct="1">
              <a:defRPr/>
            </a:pPr>
            <a:r>
              <a:rPr lang="sk-SK" sz="1700" dirty="0"/>
              <a:t>(1973)</a:t>
            </a:r>
          </a:p>
        </p:txBody>
      </p:sp>
      <p:sp>
        <p:nvSpPr>
          <p:cNvPr id="18" name="Obdĺžnik 17"/>
          <p:cNvSpPr/>
          <p:nvPr/>
        </p:nvSpPr>
        <p:spPr>
          <a:xfrm>
            <a:off x="2514600" y="4572000"/>
            <a:ext cx="2286000" cy="106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1700" dirty="0" err="1"/>
              <a:t>Glynis</a:t>
            </a:r>
            <a:r>
              <a:rPr lang="sk-SK" sz="1700" dirty="0"/>
              <a:t> </a:t>
            </a:r>
            <a:r>
              <a:rPr lang="sk-SK" sz="1700" dirty="0" err="1"/>
              <a:t>Marie</a:t>
            </a:r>
            <a:r>
              <a:rPr lang="sk-SK" sz="1700" dirty="0"/>
              <a:t> </a:t>
            </a:r>
            <a:r>
              <a:rPr lang="sk-SK" sz="1700" dirty="0" err="1"/>
              <a:t>Breakwell</a:t>
            </a:r>
            <a:r>
              <a:rPr lang="sk-SK" sz="1700" dirty="0"/>
              <a:t>; </a:t>
            </a:r>
            <a:r>
              <a:rPr lang="sk-SK" sz="1700" dirty="0" err="1"/>
              <a:t>Colin</a:t>
            </a:r>
            <a:r>
              <a:rPr lang="sk-SK" sz="1700" dirty="0"/>
              <a:t> </a:t>
            </a:r>
            <a:r>
              <a:rPr lang="sk-SK" sz="1700" dirty="0" err="1"/>
              <a:t>Rowett</a:t>
            </a:r>
            <a:r>
              <a:rPr lang="sk-SK" sz="1700" dirty="0"/>
              <a:t> </a:t>
            </a:r>
          </a:p>
          <a:p>
            <a:pPr algn="ctr" eaLnBrk="1" hangingPunct="1">
              <a:defRPr/>
            </a:pPr>
            <a:r>
              <a:rPr lang="sk-SK" sz="1700" dirty="0"/>
              <a:t>(1970)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4953000" y="4572000"/>
            <a:ext cx="2743200" cy="106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1600" dirty="0" err="1"/>
              <a:t>Harold</a:t>
            </a:r>
            <a:r>
              <a:rPr lang="sk-SK" sz="1600" dirty="0"/>
              <a:t> </a:t>
            </a:r>
            <a:r>
              <a:rPr lang="sk-SK" sz="1600" dirty="0" err="1"/>
              <a:t>Werner</a:t>
            </a:r>
            <a:r>
              <a:rPr lang="sk-SK" sz="1600" dirty="0"/>
              <a:t> (1965); Arnold </a:t>
            </a:r>
            <a:r>
              <a:rPr lang="sk-SK" sz="1600" dirty="0" err="1"/>
              <a:t>Goldstein</a:t>
            </a:r>
            <a:r>
              <a:rPr lang="sk-SK" sz="1600" dirty="0"/>
              <a:t>  (1973);  </a:t>
            </a:r>
            <a:r>
              <a:rPr lang="sk-SK" sz="1600" dirty="0" err="1"/>
              <a:t>Eileen</a:t>
            </a:r>
            <a:r>
              <a:rPr lang="sk-SK" sz="1600" dirty="0"/>
              <a:t> </a:t>
            </a:r>
            <a:r>
              <a:rPr lang="sk-SK" sz="1600" dirty="0" err="1"/>
              <a:t>Gambrill</a:t>
            </a:r>
            <a:r>
              <a:rPr lang="sk-SK" sz="1600" dirty="0"/>
              <a:t> (1983)</a:t>
            </a:r>
          </a:p>
        </p:txBody>
      </p:sp>
      <p:sp>
        <p:nvSpPr>
          <p:cNvPr id="22" name="Obdĺžnik 21"/>
          <p:cNvSpPr/>
          <p:nvPr/>
        </p:nvSpPr>
        <p:spPr>
          <a:xfrm>
            <a:off x="7848600" y="4572000"/>
            <a:ext cx="2286000" cy="106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dirty="0" err="1"/>
              <a:t>Harriett</a:t>
            </a:r>
            <a:r>
              <a:rPr lang="sk-SK" dirty="0"/>
              <a:t> </a:t>
            </a:r>
            <a:r>
              <a:rPr lang="sk-SK" dirty="0" err="1"/>
              <a:t>Bartlettová</a:t>
            </a:r>
            <a:r>
              <a:rPr lang="sk-SK" dirty="0"/>
              <a:t>(1970)</a:t>
            </a:r>
          </a:p>
        </p:txBody>
      </p:sp>
      <p:sp>
        <p:nvSpPr>
          <p:cNvPr id="23" name="Obdĺžnik 22"/>
          <p:cNvSpPr/>
          <p:nvPr/>
        </p:nvSpPr>
        <p:spPr>
          <a:xfrm>
            <a:off x="2514600" y="5791200"/>
            <a:ext cx="1600200" cy="838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1700" dirty="0" err="1"/>
              <a:t>Allen</a:t>
            </a:r>
            <a:r>
              <a:rPr lang="sk-SK" sz="1700" dirty="0"/>
              <a:t> </a:t>
            </a:r>
            <a:r>
              <a:rPr lang="sk-SK" sz="1700" dirty="0" err="1"/>
              <a:t>Pincus</a:t>
            </a:r>
            <a:r>
              <a:rPr lang="sk-SK" sz="1700" dirty="0"/>
              <a:t> a </a:t>
            </a:r>
            <a:r>
              <a:rPr lang="sk-SK" sz="1700" dirty="0" err="1"/>
              <a:t>Ann</a:t>
            </a:r>
            <a:r>
              <a:rPr lang="sk-SK" sz="1700" dirty="0"/>
              <a:t> </a:t>
            </a:r>
            <a:r>
              <a:rPr lang="sk-SK" sz="1700" dirty="0" err="1"/>
              <a:t>Minihan</a:t>
            </a:r>
            <a:r>
              <a:rPr lang="sk-SK" sz="1700" dirty="0"/>
              <a:t> (1973)</a:t>
            </a:r>
          </a:p>
        </p:txBody>
      </p:sp>
      <p:sp>
        <p:nvSpPr>
          <p:cNvPr id="25" name="Obdĺžnik 24"/>
          <p:cNvSpPr/>
          <p:nvPr/>
        </p:nvSpPr>
        <p:spPr>
          <a:xfrm>
            <a:off x="4267200" y="5791200"/>
            <a:ext cx="2286000" cy="838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1700" dirty="0" err="1"/>
              <a:t>Carel</a:t>
            </a:r>
            <a:r>
              <a:rPr lang="sk-SK" sz="1700" dirty="0"/>
              <a:t> B. </a:t>
            </a:r>
            <a:r>
              <a:rPr lang="sk-SK" sz="1700" dirty="0" err="1"/>
              <a:t>Germain</a:t>
            </a:r>
            <a:r>
              <a:rPr lang="sk-SK" sz="1700" dirty="0"/>
              <a:t> a </a:t>
            </a:r>
            <a:r>
              <a:rPr lang="sk-SK" sz="1700" dirty="0" err="1"/>
              <a:t>Alex</a:t>
            </a:r>
            <a:r>
              <a:rPr lang="sk-SK" sz="1700" dirty="0"/>
              <a:t> </a:t>
            </a:r>
            <a:r>
              <a:rPr lang="sk-SK" sz="1700" dirty="0" err="1"/>
              <a:t>Gittermann</a:t>
            </a:r>
            <a:r>
              <a:rPr lang="sk-SK" sz="1700" dirty="0"/>
              <a:t> (1970)</a:t>
            </a:r>
          </a:p>
        </p:txBody>
      </p:sp>
      <p:sp>
        <p:nvSpPr>
          <p:cNvPr id="26" name="Obdĺžnik 25"/>
          <p:cNvSpPr/>
          <p:nvPr/>
        </p:nvSpPr>
        <p:spPr>
          <a:xfrm>
            <a:off x="6705600" y="5791200"/>
            <a:ext cx="1600200" cy="838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1700" dirty="0"/>
              <a:t>Kurt </a:t>
            </a:r>
            <a:r>
              <a:rPr lang="sk-SK" sz="1700" dirty="0" err="1"/>
              <a:t>Ludewig</a:t>
            </a:r>
            <a:r>
              <a:rPr lang="sk-SK" sz="1700" dirty="0"/>
              <a:t>; </a:t>
            </a:r>
            <a:r>
              <a:rPr lang="sk-SK" sz="1700" dirty="0" err="1"/>
              <a:t>Geert</a:t>
            </a:r>
            <a:r>
              <a:rPr lang="sk-SK" sz="1700" dirty="0"/>
              <a:t> </a:t>
            </a:r>
            <a:r>
              <a:rPr lang="sk-SK" sz="1700" dirty="0" err="1"/>
              <a:t>van</a:t>
            </a:r>
            <a:r>
              <a:rPr lang="sk-SK" sz="1700" dirty="0"/>
              <a:t> der </a:t>
            </a:r>
            <a:r>
              <a:rPr lang="sk-SK" sz="1700" dirty="0" err="1"/>
              <a:t>Laan</a:t>
            </a:r>
            <a:r>
              <a:rPr lang="sk-SK" sz="1700" dirty="0"/>
              <a:t> (1980)</a:t>
            </a:r>
          </a:p>
        </p:txBody>
      </p:sp>
      <p:sp>
        <p:nvSpPr>
          <p:cNvPr id="27" name="Obdĺžnik 26"/>
          <p:cNvSpPr/>
          <p:nvPr/>
        </p:nvSpPr>
        <p:spPr>
          <a:xfrm>
            <a:off x="8382000" y="5791200"/>
            <a:ext cx="1828800" cy="838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1700" dirty="0"/>
              <a:t>Jane </a:t>
            </a:r>
            <a:r>
              <a:rPr lang="sk-SK" sz="1700" dirty="0" err="1"/>
              <a:t>Fook</a:t>
            </a:r>
            <a:r>
              <a:rPr lang="sk-SK" sz="1700" dirty="0"/>
              <a:t>, </a:t>
            </a:r>
            <a:r>
              <a:rPr lang="sk-SK" sz="1700" dirty="0" err="1"/>
              <a:t>Karen</a:t>
            </a:r>
            <a:r>
              <a:rPr lang="sk-SK" sz="1700" dirty="0"/>
              <a:t> </a:t>
            </a:r>
            <a:r>
              <a:rPr lang="sk-SK" sz="1700" dirty="0" err="1"/>
              <a:t>Healy</a:t>
            </a:r>
            <a:endParaRPr lang="sk-SK" sz="1700" dirty="0"/>
          </a:p>
          <a:p>
            <a:pPr algn="ctr" eaLnBrk="1" hangingPunct="1">
              <a:defRPr/>
            </a:pPr>
            <a:r>
              <a:rPr lang="sk-SK" sz="1700" dirty="0"/>
              <a:t>Lena </a:t>
            </a:r>
            <a:r>
              <a:rPr lang="sk-SK" sz="1700" dirty="0" err="1"/>
              <a:t>Dominelli</a:t>
            </a:r>
            <a:endParaRPr lang="sk-SK" sz="1700" dirty="0"/>
          </a:p>
        </p:txBody>
      </p:sp>
      <p:sp>
        <p:nvSpPr>
          <p:cNvPr id="28" name="Šípka doprava 27"/>
          <p:cNvSpPr/>
          <p:nvPr/>
        </p:nvSpPr>
        <p:spPr>
          <a:xfrm rot="20073943" flipH="1">
            <a:off x="7419975" y="3941763"/>
            <a:ext cx="3170238" cy="474662"/>
          </a:xfrm>
          <a:prstGeom prst="rightArrow">
            <a:avLst>
              <a:gd name="adj1" fmla="val 57018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dirty="0"/>
              <a:t>KBT</a:t>
            </a:r>
          </a:p>
        </p:txBody>
      </p:sp>
      <p:sp>
        <p:nvSpPr>
          <p:cNvPr id="29" name="Šípka doprava 28"/>
          <p:cNvSpPr/>
          <p:nvPr/>
        </p:nvSpPr>
        <p:spPr>
          <a:xfrm rot="1576161">
            <a:off x="1654176" y="4129088"/>
            <a:ext cx="1116013" cy="1562100"/>
          </a:xfrm>
          <a:prstGeom prst="rightArrow">
            <a:avLst>
              <a:gd name="adj1" fmla="val 50000"/>
              <a:gd name="adj2" fmla="val 4824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dirty="0"/>
              <a:t>Soc. psychológia</a:t>
            </a:r>
          </a:p>
        </p:txBody>
      </p:sp>
      <p:sp>
        <p:nvSpPr>
          <p:cNvPr id="31" name="Šípka doprava 30"/>
          <p:cNvSpPr/>
          <p:nvPr/>
        </p:nvSpPr>
        <p:spPr>
          <a:xfrm rot="1576161">
            <a:off x="1550989" y="2551114"/>
            <a:ext cx="1247775" cy="1679575"/>
          </a:xfrm>
          <a:prstGeom prst="rightArrow">
            <a:avLst>
              <a:gd name="adj1" fmla="val 50000"/>
              <a:gd name="adj2" fmla="val 4824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sz="1500" dirty="0" err="1"/>
              <a:t>Rogers</a:t>
            </a:r>
            <a:r>
              <a:rPr lang="sk-SK" sz="1500" dirty="0"/>
              <a:t> a humanizmus</a:t>
            </a:r>
          </a:p>
        </p:txBody>
      </p:sp>
      <p:sp>
        <p:nvSpPr>
          <p:cNvPr id="32" name="Šípka doprava 31"/>
          <p:cNvSpPr/>
          <p:nvPr/>
        </p:nvSpPr>
        <p:spPr>
          <a:xfrm rot="1576161">
            <a:off x="1665289" y="5586414"/>
            <a:ext cx="1089025" cy="1017587"/>
          </a:xfrm>
          <a:prstGeom prst="rightArrow">
            <a:avLst>
              <a:gd name="adj1" fmla="val 50000"/>
              <a:gd name="adj2" fmla="val 4824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dirty="0"/>
              <a:t>systémy</a:t>
            </a:r>
          </a:p>
        </p:txBody>
      </p:sp>
      <p:sp>
        <p:nvSpPr>
          <p:cNvPr id="33" name="Šípka doprava 32"/>
          <p:cNvSpPr/>
          <p:nvPr/>
        </p:nvSpPr>
        <p:spPr>
          <a:xfrm rot="7944639">
            <a:off x="9463142" y="3984032"/>
            <a:ext cx="1015401" cy="1164710"/>
          </a:xfrm>
          <a:prstGeom prst="rightArrow">
            <a:avLst>
              <a:gd name="adj1" fmla="val 50000"/>
              <a:gd name="adj2" fmla="val 4824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sk-SK" dirty="0"/>
              <a:t>systémy</a:t>
            </a:r>
          </a:p>
        </p:txBody>
      </p:sp>
      <p:sp>
        <p:nvSpPr>
          <p:cNvPr id="34" name="Šípka doprava 33"/>
          <p:cNvSpPr/>
          <p:nvPr/>
        </p:nvSpPr>
        <p:spPr>
          <a:xfrm>
            <a:off x="9982200" y="5649914"/>
            <a:ext cx="685800" cy="1019175"/>
          </a:xfrm>
          <a:prstGeom prst="rightArrow">
            <a:avLst>
              <a:gd name="adj1" fmla="val 50000"/>
              <a:gd name="adj2" fmla="val 4824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sk-SK" dirty="0"/>
          </a:p>
        </p:txBody>
      </p:sp>
      <p:sp>
        <p:nvSpPr>
          <p:cNvPr id="35" name="Šípka doprava 34"/>
          <p:cNvSpPr/>
          <p:nvPr/>
        </p:nvSpPr>
        <p:spPr>
          <a:xfrm flipH="1">
            <a:off x="4572000" y="5410201"/>
            <a:ext cx="4694238" cy="474663"/>
          </a:xfrm>
          <a:prstGeom prst="rightArrow">
            <a:avLst>
              <a:gd name="adj1" fmla="val 57018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k-SK" dirty="0"/>
              <a:t>sociológia: teória rolí, </a:t>
            </a:r>
            <a:r>
              <a:rPr lang="sk-SK" dirty="0" err="1"/>
              <a:t>etiketizačná</a:t>
            </a:r>
            <a:r>
              <a:rPr lang="sk-SK" dirty="0"/>
              <a:t> teória</a:t>
            </a:r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Brnula, 2017</a:t>
            </a:r>
            <a:endParaRPr lang="cs-CZ"/>
          </a:p>
        </p:txBody>
      </p:sp>
      <p:cxnSp>
        <p:nvCxnSpPr>
          <p:cNvPr id="45081" name="Přímá spojnice se šipkou 2"/>
          <p:cNvCxnSpPr>
            <a:cxnSpLocks noChangeShapeType="1"/>
          </p:cNvCxnSpPr>
          <p:nvPr/>
        </p:nvCxnSpPr>
        <p:spPr bwMode="auto">
          <a:xfrm flipH="1">
            <a:off x="3259138" y="3024188"/>
            <a:ext cx="100012" cy="3148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82" name="Přímá spojnice se šipkou 4"/>
          <p:cNvCxnSpPr>
            <a:cxnSpLocks noChangeShapeType="1"/>
          </p:cNvCxnSpPr>
          <p:nvPr/>
        </p:nvCxnSpPr>
        <p:spPr bwMode="auto">
          <a:xfrm>
            <a:off x="5551489" y="2914650"/>
            <a:ext cx="141287" cy="3244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9703669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/>
              <a:t>Vývoj sociálnej práce </a:t>
            </a:r>
            <a:r>
              <a:rPr lang="sk-SK" sz="3600" dirty="0" err="1"/>
              <a:t>ČESkoslovensko</a:t>
            </a:r>
            <a:endParaRPr lang="cs-CZ" sz="36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8688288" y="598556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zdroj obrázkov:</a:t>
            </a:r>
          </a:p>
          <a:p>
            <a:pPr algn="ctr"/>
            <a:r>
              <a:rPr lang="sk-SK" dirty="0"/>
              <a:t>wikipedia.sk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Brnula, 2017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48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B1D621-15D9-4223-985E-744A8E3DB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93F6FB-1767-408D-AA74-59C02E578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74896E-747B-4E33-BC03-152335785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D3C8F4-F027-4426-8316-D97E9A1E1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37FA90-0397-45A6-AD97-64883B271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7F5F9C-7101-470A-ABCD-069A6E8AE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202</TotalTime>
  <Words>1763</Words>
  <Application>Microsoft Office PowerPoint</Application>
  <PresentationFormat>Širokoúhlá obrazovka</PresentationFormat>
  <Paragraphs>276</Paragraphs>
  <Slides>28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Calibri</vt:lpstr>
      <vt:lpstr>Gill Sans MT</vt:lpstr>
      <vt:lpstr>Impact</vt:lpstr>
      <vt:lpstr>Times New Roman</vt:lpstr>
      <vt:lpstr>Viner Hand ITC</vt:lpstr>
      <vt:lpstr>Wingdings</vt:lpstr>
      <vt:lpstr>Badge</vt:lpstr>
      <vt:lpstr> Sociálna práca na slovensku Príbeh jednej profesie a vedného odboru </vt:lpstr>
      <vt:lpstr>Prečo dejiny sú dejiny potrebné?</vt:lpstr>
      <vt:lpstr>Zdroje sociálnej práce</vt:lpstr>
      <vt:lpstr>Zdroje sociálnej práce</vt:lpstr>
      <vt:lpstr>Vývoj sociálnej práce</vt:lpstr>
      <vt:lpstr>Vývoj sociálnej práce</vt:lpstr>
      <vt:lpstr>Vývoj sociálnej práce</vt:lpstr>
      <vt:lpstr>Prezentace aplikace PowerPoint</vt:lpstr>
      <vt:lpstr>Vývoj sociálnej práce ČESkoslovensko</vt:lpstr>
      <vt:lpstr>Vývoj sociálnej práce ČESkoslovensko</vt:lpstr>
      <vt:lpstr>Vývoj sociálnej práce ČESkoslovensko</vt:lpstr>
      <vt:lpstr>Rozvoj sociálnej práce na Slovensku</vt:lpstr>
      <vt:lpstr>Rozvoj sociálnej práce na Slovensku</vt:lpstr>
      <vt:lpstr>Rozvoj sociálnej práce na Slovensku</vt:lpstr>
      <vt:lpstr>Rozvoj sociálnej práce na Slovensku</vt:lpstr>
      <vt:lpstr>Rozvoj sociálnej práce na Slovensku</vt:lpstr>
      <vt:lpstr>Rozvoj sociálnej práce na Slovensku</vt:lpstr>
      <vt:lpstr>Rozvoj sociálnej práce na Slovensku</vt:lpstr>
      <vt:lpstr>Rozvoj sociálnej práce na Slovensku</vt:lpstr>
      <vt:lpstr>Rozvoj sociálnej práce na Slovensku</vt:lpstr>
      <vt:lpstr>Rozvoj sociálnej práce na Slovensku</vt:lpstr>
      <vt:lpstr>Prezentace aplikace PowerPoint</vt:lpstr>
      <vt:lpstr>Sociálna pomoc na úrovni miest a obcí</vt:lpstr>
      <vt:lpstr>Sociálna pomoc na úrovni miest a obcí – národná sústava povolaní</vt:lpstr>
      <vt:lpstr>Sociálna práca v súčasnosti aká by mala byť </vt:lpstr>
      <vt:lpstr>Sociálna práca v súčasnosti aká by mala byť</vt:lpstr>
      <vt:lpstr>Sociálna práca v súčasnosti aká by mala byť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Sociálna práca na slovensku Príbeh jednej profesie a vedeckého odboru</dc:title>
  <dc:creator>Peter BRNULA</dc:creator>
  <cp:lastModifiedBy>Peter BRNULA</cp:lastModifiedBy>
  <cp:revision>23</cp:revision>
  <dcterms:created xsi:type="dcterms:W3CDTF">2017-10-05T14:51:25Z</dcterms:created>
  <dcterms:modified xsi:type="dcterms:W3CDTF">2017-10-08T10:18:52Z</dcterms:modified>
</cp:coreProperties>
</file>